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98" r:id="rId4"/>
    <p:sldId id="299" r:id="rId5"/>
    <p:sldId id="300" r:id="rId6"/>
    <p:sldId id="275" r:id="rId7"/>
    <p:sldId id="279" r:id="rId8"/>
    <p:sldId id="283" r:id="rId9"/>
    <p:sldId id="303" r:id="rId10"/>
    <p:sldId id="280" r:id="rId11"/>
    <p:sldId id="290" r:id="rId12"/>
    <p:sldId id="304" r:id="rId13"/>
    <p:sldId id="281" r:id="rId14"/>
    <p:sldId id="292" r:id="rId15"/>
    <p:sldId id="305" r:id="rId16"/>
    <p:sldId id="282" r:id="rId17"/>
    <p:sldId id="294" r:id="rId18"/>
    <p:sldId id="306" r:id="rId19"/>
    <p:sldId id="311" r:id="rId20"/>
    <p:sldId id="310" r:id="rId21"/>
    <p:sldId id="312" r:id="rId22"/>
    <p:sldId id="313" r:id="rId23"/>
    <p:sldId id="314" r:id="rId2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83" autoAdjust="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outlineViewPr>
    <p:cViewPr>
      <p:scale>
        <a:sx n="33" d="100"/>
        <a:sy n="33" d="100"/>
      </p:scale>
      <p:origin x="0" y="-50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hyperlink" Target="https://refpedi.hu/katechetikai-szolgaltatasok/ovodai-katechezis/segedanyagok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hyperlink" Target="https://refpedi.hu/katechetikai-szolgaltatasok/ovodai-katechezis/segedanyagok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6D9807-1C4A-4B39-9A0E-A9BB5B9BF9CF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7244ACDB-4B09-4012-B87B-82C405BC1436}">
      <dgm:prSet/>
      <dgm:spPr/>
      <dgm:t>
        <a:bodyPr/>
        <a:lstStyle/>
        <a:p>
          <a:pPr rtl="0"/>
          <a:r>
            <a:rPr lang="hu-HU" smtClean="0"/>
            <a:t>A gyermeknek részletekben, kis egységenként vetjük a magot, de a mi fejünkben, szívünkben összeállhat a nagy egész</a:t>
          </a:r>
          <a:endParaRPr lang="hu-HU"/>
        </a:p>
      </dgm:t>
    </dgm:pt>
    <dgm:pt modelId="{051E4ACD-945F-48A8-9E0E-BC19F1067632}" type="parTrans" cxnId="{B7D5B466-9700-4BD5-95C3-AAC54C3D7419}">
      <dgm:prSet/>
      <dgm:spPr/>
      <dgm:t>
        <a:bodyPr/>
        <a:lstStyle/>
        <a:p>
          <a:endParaRPr lang="hu-HU"/>
        </a:p>
      </dgm:t>
    </dgm:pt>
    <dgm:pt modelId="{4F93D41B-EE13-41F7-9F74-FDEE59AB9BD0}" type="sibTrans" cxnId="{B7D5B466-9700-4BD5-95C3-AAC54C3D7419}">
      <dgm:prSet/>
      <dgm:spPr/>
      <dgm:t>
        <a:bodyPr/>
        <a:lstStyle/>
        <a:p>
          <a:endParaRPr lang="hu-HU"/>
        </a:p>
      </dgm:t>
    </dgm:pt>
    <dgm:pt modelId="{9E6CAAFC-ACCD-492B-8FAE-75811FCF1123}">
      <dgm:prSet/>
      <dgm:spPr/>
      <dgm:t>
        <a:bodyPr/>
        <a:lstStyle/>
        <a:p>
          <a:pPr rtl="0"/>
          <a:r>
            <a:rPr lang="hu-HU" smtClean="0"/>
            <a:t>Teológiai háttér, hangsúlyok a történetek mögött – egy nagy ívre felfűzve</a:t>
          </a:r>
          <a:endParaRPr lang="hu-HU"/>
        </a:p>
      </dgm:t>
    </dgm:pt>
    <dgm:pt modelId="{BE633010-2134-4253-810A-058BE70A39F9}" type="parTrans" cxnId="{83106239-79E2-46B2-8BD7-9223584E2431}">
      <dgm:prSet/>
      <dgm:spPr/>
      <dgm:t>
        <a:bodyPr/>
        <a:lstStyle/>
        <a:p>
          <a:endParaRPr lang="hu-HU"/>
        </a:p>
      </dgm:t>
    </dgm:pt>
    <dgm:pt modelId="{FD2A3601-13ED-46FB-B8E7-1BE2C840D935}" type="sibTrans" cxnId="{83106239-79E2-46B2-8BD7-9223584E2431}">
      <dgm:prSet/>
      <dgm:spPr/>
      <dgm:t>
        <a:bodyPr/>
        <a:lstStyle/>
        <a:p>
          <a:endParaRPr lang="hu-HU"/>
        </a:p>
      </dgm:t>
    </dgm:pt>
    <dgm:pt modelId="{3719E580-F2B1-483B-BC09-37FA0EF8A852}">
      <dgm:prSet/>
      <dgm:spPr/>
      <dgm:t>
        <a:bodyPr/>
        <a:lstStyle/>
        <a:p>
          <a:pPr rtl="0"/>
          <a:r>
            <a:rPr lang="hu-HU" dirty="0" smtClean="0"/>
            <a:t>Mindez milyen pontokon ér el a gyermekhez? </a:t>
          </a:r>
          <a:endParaRPr lang="hu-HU" dirty="0"/>
        </a:p>
      </dgm:t>
    </dgm:pt>
    <dgm:pt modelId="{94C2EE8B-2F69-469F-87AA-45E496F93348}" type="parTrans" cxnId="{D245C6BF-2869-4FCF-8813-0A9320572F04}">
      <dgm:prSet/>
      <dgm:spPr/>
      <dgm:t>
        <a:bodyPr/>
        <a:lstStyle/>
        <a:p>
          <a:endParaRPr lang="hu-HU"/>
        </a:p>
      </dgm:t>
    </dgm:pt>
    <dgm:pt modelId="{7D526B48-C311-4ED5-A159-03052531E1D9}" type="sibTrans" cxnId="{D245C6BF-2869-4FCF-8813-0A9320572F04}">
      <dgm:prSet/>
      <dgm:spPr/>
      <dgm:t>
        <a:bodyPr/>
        <a:lstStyle/>
        <a:p>
          <a:endParaRPr lang="hu-HU"/>
        </a:p>
      </dgm:t>
    </dgm:pt>
    <dgm:pt modelId="{2F0B0644-6725-4337-8C19-A669736007BD}">
      <dgm:prSet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dirty="0" smtClean="0"/>
            <a:t>Hogyan tudjuk őt bátorítani, milyen számára megfogalmazott üzenetekkel?</a:t>
          </a:r>
        </a:p>
        <a:p>
          <a:pPr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dirty="0"/>
        </a:p>
      </dgm:t>
    </dgm:pt>
    <dgm:pt modelId="{D24D975E-A4D7-4255-BCAE-01E6C98CE023}" type="parTrans" cxnId="{46B12612-D364-49EA-B58B-A6559C01C83E}">
      <dgm:prSet/>
      <dgm:spPr/>
      <dgm:t>
        <a:bodyPr/>
        <a:lstStyle/>
        <a:p>
          <a:endParaRPr lang="hu-HU"/>
        </a:p>
      </dgm:t>
    </dgm:pt>
    <dgm:pt modelId="{DBB650C6-4C71-4516-99E7-BBD942DC5863}" type="sibTrans" cxnId="{46B12612-D364-49EA-B58B-A6559C01C83E}">
      <dgm:prSet/>
      <dgm:spPr/>
      <dgm:t>
        <a:bodyPr/>
        <a:lstStyle/>
        <a:p>
          <a:endParaRPr lang="hu-HU"/>
        </a:p>
      </dgm:t>
    </dgm:pt>
    <dgm:pt modelId="{BA6AF65B-E433-475F-9205-E6938895B08D}" type="pres">
      <dgm:prSet presAssocID="{7A6D9807-1C4A-4B39-9A0E-A9BB5B9BF9C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A70D3CB7-77BC-455F-95C7-EBC71A3DD111}" type="pres">
      <dgm:prSet presAssocID="{7A6D9807-1C4A-4B39-9A0E-A9BB5B9BF9CF}" presName="fgShape" presStyleLbl="fgShp" presStyleIdx="0" presStyleCnt="1"/>
      <dgm:spPr/>
    </dgm:pt>
    <dgm:pt modelId="{9BD466DC-53D6-4BED-B0FF-8E82D934EBF8}" type="pres">
      <dgm:prSet presAssocID="{7A6D9807-1C4A-4B39-9A0E-A9BB5B9BF9CF}" presName="linComp" presStyleCnt="0"/>
      <dgm:spPr/>
    </dgm:pt>
    <dgm:pt modelId="{8561136F-606D-4B14-BDC2-582FE68F4835}" type="pres">
      <dgm:prSet presAssocID="{7244ACDB-4B09-4012-B87B-82C405BC1436}" presName="compNode" presStyleCnt="0"/>
      <dgm:spPr/>
    </dgm:pt>
    <dgm:pt modelId="{3F4FF620-5AED-4327-A25D-57AD7433FBFC}" type="pres">
      <dgm:prSet presAssocID="{7244ACDB-4B09-4012-B87B-82C405BC1436}" presName="bkgdShape" presStyleLbl="node1" presStyleIdx="0" presStyleCnt="4"/>
      <dgm:spPr/>
      <dgm:t>
        <a:bodyPr/>
        <a:lstStyle/>
        <a:p>
          <a:endParaRPr lang="hu-HU"/>
        </a:p>
      </dgm:t>
    </dgm:pt>
    <dgm:pt modelId="{0B0D8D51-347C-42CE-98D3-5221675B1F81}" type="pres">
      <dgm:prSet presAssocID="{7244ACDB-4B09-4012-B87B-82C405BC1436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65594EE-D4E6-4882-A888-F343CCECA39E}" type="pres">
      <dgm:prSet presAssocID="{7244ACDB-4B09-4012-B87B-82C405BC1436}" presName="invisiNode" presStyleLbl="node1" presStyleIdx="0" presStyleCnt="4"/>
      <dgm:spPr/>
    </dgm:pt>
    <dgm:pt modelId="{317100A2-F8BF-4390-964F-55A902A08C77}" type="pres">
      <dgm:prSet presAssocID="{7244ACDB-4B09-4012-B87B-82C405BC1436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B7EA78EE-E7B7-4FCE-9B4D-EC83C1636C5B}" type="pres">
      <dgm:prSet presAssocID="{4F93D41B-EE13-41F7-9F74-FDEE59AB9BD0}" presName="sibTrans" presStyleLbl="sibTrans2D1" presStyleIdx="0" presStyleCnt="0"/>
      <dgm:spPr/>
      <dgm:t>
        <a:bodyPr/>
        <a:lstStyle/>
        <a:p>
          <a:endParaRPr lang="hu-HU"/>
        </a:p>
      </dgm:t>
    </dgm:pt>
    <dgm:pt modelId="{746CA452-3209-4EB9-A1B7-D6CBF18219CD}" type="pres">
      <dgm:prSet presAssocID="{9E6CAAFC-ACCD-492B-8FAE-75811FCF1123}" presName="compNode" presStyleCnt="0"/>
      <dgm:spPr/>
    </dgm:pt>
    <dgm:pt modelId="{6BC5CCAB-A24C-4612-86D9-A62FCB699DE7}" type="pres">
      <dgm:prSet presAssocID="{9E6CAAFC-ACCD-492B-8FAE-75811FCF1123}" presName="bkgdShape" presStyleLbl="node1" presStyleIdx="1" presStyleCnt="4"/>
      <dgm:spPr/>
      <dgm:t>
        <a:bodyPr/>
        <a:lstStyle/>
        <a:p>
          <a:endParaRPr lang="hu-HU"/>
        </a:p>
      </dgm:t>
    </dgm:pt>
    <dgm:pt modelId="{18F589C6-F9D4-4F9D-92E8-6B0D7702FC2B}" type="pres">
      <dgm:prSet presAssocID="{9E6CAAFC-ACCD-492B-8FAE-75811FCF1123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47523B8-82E1-4C8D-9C9E-B5F4EECE4C2C}" type="pres">
      <dgm:prSet presAssocID="{9E6CAAFC-ACCD-492B-8FAE-75811FCF1123}" presName="invisiNode" presStyleLbl="node1" presStyleIdx="1" presStyleCnt="4"/>
      <dgm:spPr/>
    </dgm:pt>
    <dgm:pt modelId="{0EFC4645-AD18-4D95-8B46-1E6F54CA1510}" type="pres">
      <dgm:prSet presAssocID="{9E6CAAFC-ACCD-492B-8FAE-75811FCF1123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85C99ED-C887-430D-9746-93C61723CA90}" type="pres">
      <dgm:prSet presAssocID="{FD2A3601-13ED-46FB-B8E7-1BE2C840D935}" presName="sibTrans" presStyleLbl="sibTrans2D1" presStyleIdx="0" presStyleCnt="0"/>
      <dgm:spPr/>
      <dgm:t>
        <a:bodyPr/>
        <a:lstStyle/>
        <a:p>
          <a:endParaRPr lang="hu-HU"/>
        </a:p>
      </dgm:t>
    </dgm:pt>
    <dgm:pt modelId="{28E9394A-F5CF-4F61-A619-DDF12FBB6D57}" type="pres">
      <dgm:prSet presAssocID="{3719E580-F2B1-483B-BC09-37FA0EF8A852}" presName="compNode" presStyleCnt="0"/>
      <dgm:spPr/>
    </dgm:pt>
    <dgm:pt modelId="{70BE4081-9F68-46AE-9772-C0829E33AE81}" type="pres">
      <dgm:prSet presAssocID="{3719E580-F2B1-483B-BC09-37FA0EF8A852}" presName="bkgdShape" presStyleLbl="node1" presStyleIdx="2" presStyleCnt="4"/>
      <dgm:spPr/>
      <dgm:t>
        <a:bodyPr/>
        <a:lstStyle/>
        <a:p>
          <a:endParaRPr lang="hu-HU"/>
        </a:p>
      </dgm:t>
    </dgm:pt>
    <dgm:pt modelId="{EEEBC544-2AEA-4974-8B2E-2FEFF3A66569}" type="pres">
      <dgm:prSet presAssocID="{3719E580-F2B1-483B-BC09-37FA0EF8A852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1891517-AAA9-4F8C-8110-062D26EDD03C}" type="pres">
      <dgm:prSet presAssocID="{3719E580-F2B1-483B-BC09-37FA0EF8A852}" presName="invisiNode" presStyleLbl="node1" presStyleIdx="2" presStyleCnt="4"/>
      <dgm:spPr/>
    </dgm:pt>
    <dgm:pt modelId="{4A190BAF-F38E-4381-9E14-D51D668D5808}" type="pres">
      <dgm:prSet presAssocID="{3719E580-F2B1-483B-BC09-37FA0EF8A852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638FE88-EF6D-4796-9E57-BD8302A14AC3}" type="pres">
      <dgm:prSet presAssocID="{7D526B48-C311-4ED5-A159-03052531E1D9}" presName="sibTrans" presStyleLbl="sibTrans2D1" presStyleIdx="0" presStyleCnt="0"/>
      <dgm:spPr/>
      <dgm:t>
        <a:bodyPr/>
        <a:lstStyle/>
        <a:p>
          <a:endParaRPr lang="hu-HU"/>
        </a:p>
      </dgm:t>
    </dgm:pt>
    <dgm:pt modelId="{6FA9790F-A2EE-44A6-A8A6-6AE7814FD130}" type="pres">
      <dgm:prSet presAssocID="{2F0B0644-6725-4337-8C19-A669736007BD}" presName="compNode" presStyleCnt="0"/>
      <dgm:spPr/>
    </dgm:pt>
    <dgm:pt modelId="{6F75DD56-74F8-4893-BD1A-09077CB8AFB8}" type="pres">
      <dgm:prSet presAssocID="{2F0B0644-6725-4337-8C19-A669736007BD}" presName="bkgdShape" presStyleLbl="node1" presStyleIdx="3" presStyleCnt="4"/>
      <dgm:spPr/>
      <dgm:t>
        <a:bodyPr/>
        <a:lstStyle/>
        <a:p>
          <a:endParaRPr lang="hu-HU"/>
        </a:p>
      </dgm:t>
    </dgm:pt>
    <dgm:pt modelId="{204E1FF1-79CC-4159-A083-B366F4A30AFA}" type="pres">
      <dgm:prSet presAssocID="{2F0B0644-6725-4337-8C19-A669736007B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EE62695-0DA2-4421-9A94-A9D159475E50}" type="pres">
      <dgm:prSet presAssocID="{2F0B0644-6725-4337-8C19-A669736007BD}" presName="invisiNode" presStyleLbl="node1" presStyleIdx="3" presStyleCnt="4"/>
      <dgm:spPr/>
    </dgm:pt>
    <dgm:pt modelId="{1277B2BD-32C5-4217-95AB-977A9F132711}" type="pres">
      <dgm:prSet presAssocID="{2F0B0644-6725-4337-8C19-A669736007BD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246D5FAC-8DDB-4819-A832-3D3A95DBAC72}" type="presOf" srcId="{3719E580-F2B1-483B-BC09-37FA0EF8A852}" destId="{70BE4081-9F68-46AE-9772-C0829E33AE81}" srcOrd="0" destOrd="0" presId="urn:microsoft.com/office/officeart/2005/8/layout/hList7"/>
    <dgm:cxn modelId="{9730961B-FD69-487E-A93B-707BDD9336ED}" type="presOf" srcId="{7D526B48-C311-4ED5-A159-03052531E1D9}" destId="{D638FE88-EF6D-4796-9E57-BD8302A14AC3}" srcOrd="0" destOrd="0" presId="urn:microsoft.com/office/officeart/2005/8/layout/hList7"/>
    <dgm:cxn modelId="{74FAC0B9-69FD-43C2-8864-806E2921DEAA}" type="presOf" srcId="{3719E580-F2B1-483B-BC09-37FA0EF8A852}" destId="{EEEBC544-2AEA-4974-8B2E-2FEFF3A66569}" srcOrd="1" destOrd="0" presId="urn:microsoft.com/office/officeart/2005/8/layout/hList7"/>
    <dgm:cxn modelId="{D6763592-765D-403C-ACD8-3012D0ED9595}" type="presOf" srcId="{FD2A3601-13ED-46FB-B8E7-1BE2C840D935}" destId="{B85C99ED-C887-430D-9746-93C61723CA90}" srcOrd="0" destOrd="0" presId="urn:microsoft.com/office/officeart/2005/8/layout/hList7"/>
    <dgm:cxn modelId="{46B12612-D364-49EA-B58B-A6559C01C83E}" srcId="{7A6D9807-1C4A-4B39-9A0E-A9BB5B9BF9CF}" destId="{2F0B0644-6725-4337-8C19-A669736007BD}" srcOrd="3" destOrd="0" parTransId="{D24D975E-A4D7-4255-BCAE-01E6C98CE023}" sibTransId="{DBB650C6-4C71-4516-99E7-BBD942DC5863}"/>
    <dgm:cxn modelId="{3B6902BE-E06F-4571-8363-CDFB203478BB}" type="presOf" srcId="{7A6D9807-1C4A-4B39-9A0E-A9BB5B9BF9CF}" destId="{BA6AF65B-E433-475F-9205-E6938895B08D}" srcOrd="0" destOrd="0" presId="urn:microsoft.com/office/officeart/2005/8/layout/hList7"/>
    <dgm:cxn modelId="{18A265BB-14B9-4A09-A038-025C27982282}" type="presOf" srcId="{7244ACDB-4B09-4012-B87B-82C405BC1436}" destId="{0B0D8D51-347C-42CE-98D3-5221675B1F81}" srcOrd="1" destOrd="0" presId="urn:microsoft.com/office/officeart/2005/8/layout/hList7"/>
    <dgm:cxn modelId="{5F2E0FBF-4BF1-402D-9417-705170E21E69}" type="presOf" srcId="{9E6CAAFC-ACCD-492B-8FAE-75811FCF1123}" destId="{18F589C6-F9D4-4F9D-92E8-6B0D7702FC2B}" srcOrd="1" destOrd="0" presId="urn:microsoft.com/office/officeart/2005/8/layout/hList7"/>
    <dgm:cxn modelId="{809C4782-AE87-40A4-BA9D-D161CC18BA83}" type="presOf" srcId="{9E6CAAFC-ACCD-492B-8FAE-75811FCF1123}" destId="{6BC5CCAB-A24C-4612-86D9-A62FCB699DE7}" srcOrd="0" destOrd="0" presId="urn:microsoft.com/office/officeart/2005/8/layout/hList7"/>
    <dgm:cxn modelId="{56F1547D-F033-4FB6-BA8F-2EC9A82C33A1}" type="presOf" srcId="{4F93D41B-EE13-41F7-9F74-FDEE59AB9BD0}" destId="{B7EA78EE-E7B7-4FCE-9B4D-EC83C1636C5B}" srcOrd="0" destOrd="0" presId="urn:microsoft.com/office/officeart/2005/8/layout/hList7"/>
    <dgm:cxn modelId="{7DB2C4E1-7FDD-43A7-9D04-A3F7BF18A7F9}" type="presOf" srcId="{7244ACDB-4B09-4012-B87B-82C405BC1436}" destId="{3F4FF620-5AED-4327-A25D-57AD7433FBFC}" srcOrd="0" destOrd="0" presId="urn:microsoft.com/office/officeart/2005/8/layout/hList7"/>
    <dgm:cxn modelId="{DA0C89E5-B47C-4587-9D8C-E85D09A5D47C}" type="presOf" srcId="{2F0B0644-6725-4337-8C19-A669736007BD}" destId="{6F75DD56-74F8-4893-BD1A-09077CB8AFB8}" srcOrd="0" destOrd="0" presId="urn:microsoft.com/office/officeart/2005/8/layout/hList7"/>
    <dgm:cxn modelId="{D245C6BF-2869-4FCF-8813-0A9320572F04}" srcId="{7A6D9807-1C4A-4B39-9A0E-A9BB5B9BF9CF}" destId="{3719E580-F2B1-483B-BC09-37FA0EF8A852}" srcOrd="2" destOrd="0" parTransId="{94C2EE8B-2F69-469F-87AA-45E496F93348}" sibTransId="{7D526B48-C311-4ED5-A159-03052531E1D9}"/>
    <dgm:cxn modelId="{EDCB29D0-10CB-44F4-9CEF-BC338CDC026D}" type="presOf" srcId="{2F0B0644-6725-4337-8C19-A669736007BD}" destId="{204E1FF1-79CC-4159-A083-B366F4A30AFA}" srcOrd="1" destOrd="0" presId="urn:microsoft.com/office/officeart/2005/8/layout/hList7"/>
    <dgm:cxn modelId="{B7D5B466-9700-4BD5-95C3-AAC54C3D7419}" srcId="{7A6D9807-1C4A-4B39-9A0E-A9BB5B9BF9CF}" destId="{7244ACDB-4B09-4012-B87B-82C405BC1436}" srcOrd="0" destOrd="0" parTransId="{051E4ACD-945F-48A8-9E0E-BC19F1067632}" sibTransId="{4F93D41B-EE13-41F7-9F74-FDEE59AB9BD0}"/>
    <dgm:cxn modelId="{83106239-79E2-46B2-8BD7-9223584E2431}" srcId="{7A6D9807-1C4A-4B39-9A0E-A9BB5B9BF9CF}" destId="{9E6CAAFC-ACCD-492B-8FAE-75811FCF1123}" srcOrd="1" destOrd="0" parTransId="{BE633010-2134-4253-810A-058BE70A39F9}" sibTransId="{FD2A3601-13ED-46FB-B8E7-1BE2C840D935}"/>
    <dgm:cxn modelId="{5F6D45B7-B8DF-4B6B-929D-CBBFC78003F5}" type="presParOf" srcId="{BA6AF65B-E433-475F-9205-E6938895B08D}" destId="{A70D3CB7-77BC-455F-95C7-EBC71A3DD111}" srcOrd="0" destOrd="0" presId="urn:microsoft.com/office/officeart/2005/8/layout/hList7"/>
    <dgm:cxn modelId="{FE56C969-BDA5-43B3-B5E8-1960535677DB}" type="presParOf" srcId="{BA6AF65B-E433-475F-9205-E6938895B08D}" destId="{9BD466DC-53D6-4BED-B0FF-8E82D934EBF8}" srcOrd="1" destOrd="0" presId="urn:microsoft.com/office/officeart/2005/8/layout/hList7"/>
    <dgm:cxn modelId="{FB1AAE5D-0FB5-443A-B043-F3DCA3834350}" type="presParOf" srcId="{9BD466DC-53D6-4BED-B0FF-8E82D934EBF8}" destId="{8561136F-606D-4B14-BDC2-582FE68F4835}" srcOrd="0" destOrd="0" presId="urn:microsoft.com/office/officeart/2005/8/layout/hList7"/>
    <dgm:cxn modelId="{997C40AA-5DEC-42E1-A010-4C31AAA11978}" type="presParOf" srcId="{8561136F-606D-4B14-BDC2-582FE68F4835}" destId="{3F4FF620-5AED-4327-A25D-57AD7433FBFC}" srcOrd="0" destOrd="0" presId="urn:microsoft.com/office/officeart/2005/8/layout/hList7"/>
    <dgm:cxn modelId="{CE9D2DC4-CB76-47B9-A6C2-C9F973D7D5B3}" type="presParOf" srcId="{8561136F-606D-4B14-BDC2-582FE68F4835}" destId="{0B0D8D51-347C-42CE-98D3-5221675B1F81}" srcOrd="1" destOrd="0" presId="urn:microsoft.com/office/officeart/2005/8/layout/hList7"/>
    <dgm:cxn modelId="{BED17661-C2E9-4335-9DC4-B1548C44582D}" type="presParOf" srcId="{8561136F-606D-4B14-BDC2-582FE68F4835}" destId="{365594EE-D4E6-4882-A888-F343CCECA39E}" srcOrd="2" destOrd="0" presId="urn:microsoft.com/office/officeart/2005/8/layout/hList7"/>
    <dgm:cxn modelId="{5DD14DC0-7110-4A18-B815-D29C63C8A00D}" type="presParOf" srcId="{8561136F-606D-4B14-BDC2-582FE68F4835}" destId="{317100A2-F8BF-4390-964F-55A902A08C77}" srcOrd="3" destOrd="0" presId="urn:microsoft.com/office/officeart/2005/8/layout/hList7"/>
    <dgm:cxn modelId="{CE6716A4-81A0-4EF7-B174-64E672184D83}" type="presParOf" srcId="{9BD466DC-53D6-4BED-B0FF-8E82D934EBF8}" destId="{B7EA78EE-E7B7-4FCE-9B4D-EC83C1636C5B}" srcOrd="1" destOrd="0" presId="urn:microsoft.com/office/officeart/2005/8/layout/hList7"/>
    <dgm:cxn modelId="{3CE56901-226D-433A-AF18-B671ED4E2C96}" type="presParOf" srcId="{9BD466DC-53D6-4BED-B0FF-8E82D934EBF8}" destId="{746CA452-3209-4EB9-A1B7-D6CBF18219CD}" srcOrd="2" destOrd="0" presId="urn:microsoft.com/office/officeart/2005/8/layout/hList7"/>
    <dgm:cxn modelId="{839C0AAA-8091-43E7-9E87-BE2A9FE04383}" type="presParOf" srcId="{746CA452-3209-4EB9-A1B7-D6CBF18219CD}" destId="{6BC5CCAB-A24C-4612-86D9-A62FCB699DE7}" srcOrd="0" destOrd="0" presId="urn:microsoft.com/office/officeart/2005/8/layout/hList7"/>
    <dgm:cxn modelId="{18B4CF54-5F38-4D27-B2EB-2273A9D2F401}" type="presParOf" srcId="{746CA452-3209-4EB9-A1B7-D6CBF18219CD}" destId="{18F589C6-F9D4-4F9D-92E8-6B0D7702FC2B}" srcOrd="1" destOrd="0" presId="urn:microsoft.com/office/officeart/2005/8/layout/hList7"/>
    <dgm:cxn modelId="{6056119A-0665-479B-A89B-F2E0BEF76ABC}" type="presParOf" srcId="{746CA452-3209-4EB9-A1B7-D6CBF18219CD}" destId="{947523B8-82E1-4C8D-9C9E-B5F4EECE4C2C}" srcOrd="2" destOrd="0" presId="urn:microsoft.com/office/officeart/2005/8/layout/hList7"/>
    <dgm:cxn modelId="{2F0B2883-C616-46AF-BC20-EB49FCD580AD}" type="presParOf" srcId="{746CA452-3209-4EB9-A1B7-D6CBF18219CD}" destId="{0EFC4645-AD18-4D95-8B46-1E6F54CA1510}" srcOrd="3" destOrd="0" presId="urn:microsoft.com/office/officeart/2005/8/layout/hList7"/>
    <dgm:cxn modelId="{0BCD8D0C-0755-41C8-B451-329222E61967}" type="presParOf" srcId="{9BD466DC-53D6-4BED-B0FF-8E82D934EBF8}" destId="{B85C99ED-C887-430D-9746-93C61723CA90}" srcOrd="3" destOrd="0" presId="urn:microsoft.com/office/officeart/2005/8/layout/hList7"/>
    <dgm:cxn modelId="{3671E9DF-6230-4D8E-9F8F-6E712A559FC1}" type="presParOf" srcId="{9BD466DC-53D6-4BED-B0FF-8E82D934EBF8}" destId="{28E9394A-F5CF-4F61-A619-DDF12FBB6D57}" srcOrd="4" destOrd="0" presId="urn:microsoft.com/office/officeart/2005/8/layout/hList7"/>
    <dgm:cxn modelId="{EA94A8D6-DC5B-4337-A71C-9320A4011B42}" type="presParOf" srcId="{28E9394A-F5CF-4F61-A619-DDF12FBB6D57}" destId="{70BE4081-9F68-46AE-9772-C0829E33AE81}" srcOrd="0" destOrd="0" presId="urn:microsoft.com/office/officeart/2005/8/layout/hList7"/>
    <dgm:cxn modelId="{11EDB726-6DB6-4FCB-AFDB-B0EDC0F5059D}" type="presParOf" srcId="{28E9394A-F5CF-4F61-A619-DDF12FBB6D57}" destId="{EEEBC544-2AEA-4974-8B2E-2FEFF3A66569}" srcOrd="1" destOrd="0" presId="urn:microsoft.com/office/officeart/2005/8/layout/hList7"/>
    <dgm:cxn modelId="{B9608A1D-6A24-4950-8CBC-ED978EDE38B8}" type="presParOf" srcId="{28E9394A-F5CF-4F61-A619-DDF12FBB6D57}" destId="{F1891517-AAA9-4F8C-8110-062D26EDD03C}" srcOrd="2" destOrd="0" presId="urn:microsoft.com/office/officeart/2005/8/layout/hList7"/>
    <dgm:cxn modelId="{994E8EF9-BCA7-40C9-A96A-FFD25496610F}" type="presParOf" srcId="{28E9394A-F5CF-4F61-A619-DDF12FBB6D57}" destId="{4A190BAF-F38E-4381-9E14-D51D668D5808}" srcOrd="3" destOrd="0" presId="urn:microsoft.com/office/officeart/2005/8/layout/hList7"/>
    <dgm:cxn modelId="{6F128482-3D5A-44FF-ADE9-43FE31BEEBCB}" type="presParOf" srcId="{9BD466DC-53D6-4BED-B0FF-8E82D934EBF8}" destId="{D638FE88-EF6D-4796-9E57-BD8302A14AC3}" srcOrd="5" destOrd="0" presId="urn:microsoft.com/office/officeart/2005/8/layout/hList7"/>
    <dgm:cxn modelId="{654DB65E-1F0F-49FB-A22C-C20E24C9E749}" type="presParOf" srcId="{9BD466DC-53D6-4BED-B0FF-8E82D934EBF8}" destId="{6FA9790F-A2EE-44A6-A8A6-6AE7814FD130}" srcOrd="6" destOrd="0" presId="urn:microsoft.com/office/officeart/2005/8/layout/hList7"/>
    <dgm:cxn modelId="{4952260B-E7CC-4505-8B71-F165B8B73338}" type="presParOf" srcId="{6FA9790F-A2EE-44A6-A8A6-6AE7814FD130}" destId="{6F75DD56-74F8-4893-BD1A-09077CB8AFB8}" srcOrd="0" destOrd="0" presId="urn:microsoft.com/office/officeart/2005/8/layout/hList7"/>
    <dgm:cxn modelId="{D5050384-60E3-405C-AE25-76DAC73E781B}" type="presParOf" srcId="{6FA9790F-A2EE-44A6-A8A6-6AE7814FD130}" destId="{204E1FF1-79CC-4159-A083-B366F4A30AFA}" srcOrd="1" destOrd="0" presId="urn:microsoft.com/office/officeart/2005/8/layout/hList7"/>
    <dgm:cxn modelId="{64220636-FF59-4A7F-A498-659C66ECCC3A}" type="presParOf" srcId="{6FA9790F-A2EE-44A6-A8A6-6AE7814FD130}" destId="{FEE62695-0DA2-4421-9A94-A9D159475E50}" srcOrd="2" destOrd="0" presId="urn:microsoft.com/office/officeart/2005/8/layout/hList7"/>
    <dgm:cxn modelId="{93862AA9-3C4F-423A-97D8-0E2A02D0EED1}" type="presParOf" srcId="{6FA9790F-A2EE-44A6-A8A6-6AE7814FD130}" destId="{1277B2BD-32C5-4217-95AB-977A9F13271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BA1C8C7-BD55-4DEA-9C26-9B36E07A24B1}" type="doc">
      <dgm:prSet loTypeId="urn:microsoft.com/office/officeart/2005/8/layout/hList3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hu-HU"/>
        </a:p>
      </dgm:t>
    </dgm:pt>
    <dgm:pt modelId="{EC86391D-DA79-47C2-AE66-3290FB5FAF38}">
      <dgm:prSet phldrT="[Szöveg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hu-HU" sz="8000" dirty="0" smtClean="0">
            <a:effectLst/>
            <a:latin typeface="Wingdings" panose="05000000000000000000" pitchFamily="2" charset="2"/>
            <a:ea typeface="Calibri" panose="020F0502020204030204" pitchFamily="34" charset="0"/>
            <a:cs typeface="Wingdings" panose="05000000000000000000" pitchFamily="2" charset="2"/>
          </a:endParaRPr>
        </a:p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sz="8000" dirty="0" smtClean="0">
              <a:effectLst/>
              <a:latin typeface="Wingdings" panose="05000000000000000000" pitchFamily="2" charset="2"/>
              <a:ea typeface="Calibri" panose="020F0502020204030204" pitchFamily="34" charset="0"/>
              <a:cs typeface="Wingdings" panose="05000000000000000000" pitchFamily="2" charset="2"/>
            </a:rPr>
            <a:t>&amp; </a:t>
          </a:r>
          <a:r>
            <a:rPr lang="hu-HU" sz="2200" dirty="0" smtClean="0"/>
            <a:t> </a:t>
          </a:r>
          <a:r>
            <a:rPr lang="hu-HU" sz="5400" dirty="0" smtClean="0"/>
            <a:t>SZABADULÁS</a:t>
          </a:r>
        </a:p>
        <a:p>
          <a:pPr algn="just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200" dirty="0" smtClean="0">
            <a:effectLst/>
            <a:latin typeface="Wingdings" panose="05000000000000000000" pitchFamily="2" charset="2"/>
            <a:ea typeface="Calibri" panose="020F0502020204030204" pitchFamily="34" charset="0"/>
            <a:cs typeface="Wingdings" panose="05000000000000000000" pitchFamily="2" charset="2"/>
          </a:endParaRPr>
        </a:p>
        <a:p>
          <a:pPr algn="just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200" dirty="0"/>
        </a:p>
      </dgm:t>
    </dgm:pt>
    <dgm:pt modelId="{5BB3541F-2802-450B-BF2B-F6B1C93E1B6B}" type="parTrans" cxnId="{49C56120-D3EE-4FD5-976E-7B3608D673C8}">
      <dgm:prSet/>
      <dgm:spPr/>
      <dgm:t>
        <a:bodyPr/>
        <a:lstStyle/>
        <a:p>
          <a:endParaRPr lang="hu-HU"/>
        </a:p>
      </dgm:t>
    </dgm:pt>
    <dgm:pt modelId="{F4403BA3-17BC-4209-85E1-2DBA5B5BACA4}" type="sibTrans" cxnId="{49C56120-D3EE-4FD5-976E-7B3608D673C8}">
      <dgm:prSet/>
      <dgm:spPr/>
      <dgm:t>
        <a:bodyPr/>
        <a:lstStyle/>
        <a:p>
          <a:endParaRPr lang="hu-HU"/>
        </a:p>
      </dgm:t>
    </dgm:pt>
    <dgm:pt modelId="{41584E36-7A18-4FB9-8917-98CA0C607B54}">
      <dgm:prSet phldrT="[Szöveg]"/>
      <dgm:spPr/>
      <dgm:t>
        <a:bodyPr/>
        <a:lstStyle/>
        <a:p>
          <a:pPr marL="0" lvl="0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dirty="0" smtClean="0"/>
            <a:t>„Én, az Úr vagyok a te Istened, aki kihoztalak  téged Egyiptom földjéről…”</a:t>
          </a:r>
        </a:p>
        <a:p>
          <a:pPr marL="0" lvl="0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dirty="0" smtClean="0"/>
            <a:t>(2Mózes 20,2) </a:t>
          </a:r>
          <a:endParaRPr lang="hu-HU" dirty="0"/>
        </a:p>
      </dgm:t>
    </dgm:pt>
    <dgm:pt modelId="{2D959AFE-275D-47E7-A251-25BA08113984}" type="parTrans" cxnId="{53F1DB87-DA84-4910-9565-41C8068884C4}">
      <dgm:prSet/>
      <dgm:spPr/>
      <dgm:t>
        <a:bodyPr/>
        <a:lstStyle/>
        <a:p>
          <a:endParaRPr lang="hu-HU"/>
        </a:p>
      </dgm:t>
    </dgm:pt>
    <dgm:pt modelId="{91E337F3-E7E6-46F3-911E-9F3D9D56039C}" type="sibTrans" cxnId="{53F1DB87-DA84-4910-9565-41C8068884C4}">
      <dgm:prSet/>
      <dgm:spPr/>
      <dgm:t>
        <a:bodyPr/>
        <a:lstStyle/>
        <a:p>
          <a:endParaRPr lang="hu-HU"/>
        </a:p>
      </dgm:t>
    </dgm:pt>
    <dgm:pt modelId="{F5E02449-87A2-4F80-9A18-50D7C59B7483}">
      <dgm:prSet phldrT="[Szöveg]"/>
      <dgm:spPr/>
      <dgm:t>
        <a:bodyPr/>
        <a:lstStyle/>
        <a:p>
          <a:r>
            <a:rPr lang="hu-HU" dirty="0" smtClean="0"/>
            <a:t>Jézus neve: Szabadító</a:t>
          </a:r>
        </a:p>
        <a:p>
          <a:endParaRPr lang="hu-HU" dirty="0" smtClean="0"/>
        </a:p>
        <a:p>
          <a:r>
            <a:rPr lang="hu-HU" dirty="0" smtClean="0"/>
            <a:t>Ő teljesíti be Isten szabadító akaratát</a:t>
          </a:r>
          <a:endParaRPr lang="hu-HU" dirty="0"/>
        </a:p>
      </dgm:t>
    </dgm:pt>
    <dgm:pt modelId="{8E7D7C3C-4239-4C2C-9260-5A08D026684B}" type="parTrans" cxnId="{3C32B86B-CFB9-4A05-9C2B-8DD43EEC1C0D}">
      <dgm:prSet/>
      <dgm:spPr/>
      <dgm:t>
        <a:bodyPr/>
        <a:lstStyle/>
        <a:p>
          <a:endParaRPr lang="hu-HU"/>
        </a:p>
      </dgm:t>
    </dgm:pt>
    <dgm:pt modelId="{40F31DE8-DD6D-4A83-BE1B-28CD54AE8389}" type="sibTrans" cxnId="{3C32B86B-CFB9-4A05-9C2B-8DD43EEC1C0D}">
      <dgm:prSet/>
      <dgm:spPr/>
      <dgm:t>
        <a:bodyPr/>
        <a:lstStyle/>
        <a:p>
          <a:endParaRPr lang="hu-HU"/>
        </a:p>
      </dgm:t>
    </dgm:pt>
    <dgm:pt modelId="{4D31A6E1-85DB-417F-A0B4-5D4355456EEE}">
      <dgm:prSet/>
      <dgm:spPr/>
      <dgm:t>
        <a:bodyPr/>
        <a:lstStyle/>
        <a:p>
          <a:endParaRPr lang="hu-HU"/>
        </a:p>
      </dgm:t>
    </dgm:pt>
    <dgm:pt modelId="{6A0627C3-C7BF-47AF-9DD1-9533C5DC6C56}" type="parTrans" cxnId="{25ADBA5D-7E5D-4774-9D0E-F8A053702E24}">
      <dgm:prSet/>
      <dgm:spPr/>
      <dgm:t>
        <a:bodyPr/>
        <a:lstStyle/>
        <a:p>
          <a:endParaRPr lang="hu-HU"/>
        </a:p>
      </dgm:t>
    </dgm:pt>
    <dgm:pt modelId="{D0854394-4E64-4CEB-AF2A-41813D8FBA65}" type="sibTrans" cxnId="{25ADBA5D-7E5D-4774-9D0E-F8A053702E24}">
      <dgm:prSet/>
      <dgm:spPr/>
      <dgm:t>
        <a:bodyPr/>
        <a:lstStyle/>
        <a:p>
          <a:endParaRPr lang="hu-HU"/>
        </a:p>
      </dgm:t>
    </dgm:pt>
    <dgm:pt modelId="{29788216-E575-4B68-9DA2-5773633F3AA2}">
      <dgm:prSet phldrT="[Szöveg]"/>
      <dgm:spPr/>
      <dgm:t>
        <a:bodyPr/>
        <a:lstStyle/>
        <a:p>
          <a:r>
            <a:rPr lang="hu-HU" dirty="0" smtClean="0"/>
            <a:t>Isten megment a veszélyben</a:t>
          </a:r>
        </a:p>
        <a:p>
          <a:endParaRPr lang="hu-HU" dirty="0" smtClean="0"/>
        </a:p>
        <a:p>
          <a:r>
            <a:rPr lang="hu-HU" dirty="0" smtClean="0"/>
            <a:t>Dániel a babiloni fogságban</a:t>
          </a:r>
          <a:endParaRPr lang="hu-HU" dirty="0"/>
        </a:p>
      </dgm:t>
    </dgm:pt>
    <dgm:pt modelId="{ECD88DBD-D119-4CB1-8510-B470D67618F1}" type="parTrans" cxnId="{AE3E9520-06B7-459E-8C2A-C11207DAFFB9}">
      <dgm:prSet/>
      <dgm:spPr/>
      <dgm:t>
        <a:bodyPr/>
        <a:lstStyle/>
        <a:p>
          <a:endParaRPr lang="hu-HU"/>
        </a:p>
      </dgm:t>
    </dgm:pt>
    <dgm:pt modelId="{DD197C44-01C5-427D-AA1C-EDB52490A69E}" type="sibTrans" cxnId="{AE3E9520-06B7-459E-8C2A-C11207DAFFB9}">
      <dgm:prSet/>
      <dgm:spPr/>
      <dgm:t>
        <a:bodyPr/>
        <a:lstStyle/>
        <a:p>
          <a:endParaRPr lang="hu-HU"/>
        </a:p>
      </dgm:t>
    </dgm:pt>
    <dgm:pt modelId="{A1EC017A-CF4C-475A-8B65-CF0353505CB7}">
      <dgm:prSet/>
      <dgm:spPr/>
      <dgm:t>
        <a:bodyPr/>
        <a:lstStyle/>
        <a:p>
          <a:endParaRPr lang="hu-HU"/>
        </a:p>
      </dgm:t>
    </dgm:pt>
    <dgm:pt modelId="{F34A2E5A-8BE7-4AFE-A17B-D1FEAAD55D55}" type="parTrans" cxnId="{A3A101D9-0803-41DB-A37D-CA74301A2A86}">
      <dgm:prSet/>
      <dgm:spPr/>
      <dgm:t>
        <a:bodyPr/>
        <a:lstStyle/>
        <a:p>
          <a:endParaRPr lang="hu-HU"/>
        </a:p>
      </dgm:t>
    </dgm:pt>
    <dgm:pt modelId="{0E360556-755A-41AE-8AAF-4813CF46BE4B}" type="sibTrans" cxnId="{A3A101D9-0803-41DB-A37D-CA74301A2A86}">
      <dgm:prSet/>
      <dgm:spPr/>
      <dgm:t>
        <a:bodyPr/>
        <a:lstStyle/>
        <a:p>
          <a:endParaRPr lang="hu-HU"/>
        </a:p>
      </dgm:t>
    </dgm:pt>
    <dgm:pt modelId="{654E2D68-95B0-4EAE-ACF0-D569C4A92D9D}">
      <dgm:prSet/>
      <dgm:spPr/>
      <dgm:t>
        <a:bodyPr/>
        <a:lstStyle/>
        <a:p>
          <a:endParaRPr lang="hu-HU"/>
        </a:p>
      </dgm:t>
    </dgm:pt>
    <dgm:pt modelId="{BC87A5AE-9802-430B-BE80-678BD97A107D}" type="parTrans" cxnId="{4BC141DB-538B-46B6-840B-BDE23535D167}">
      <dgm:prSet/>
      <dgm:spPr/>
      <dgm:t>
        <a:bodyPr/>
        <a:lstStyle/>
        <a:p>
          <a:endParaRPr lang="hu-HU"/>
        </a:p>
      </dgm:t>
    </dgm:pt>
    <dgm:pt modelId="{177B8033-92EA-4107-A40F-34D51E9BAF8F}" type="sibTrans" cxnId="{4BC141DB-538B-46B6-840B-BDE23535D167}">
      <dgm:prSet/>
      <dgm:spPr/>
      <dgm:t>
        <a:bodyPr/>
        <a:lstStyle/>
        <a:p>
          <a:endParaRPr lang="hu-HU"/>
        </a:p>
      </dgm:t>
    </dgm:pt>
    <dgm:pt modelId="{60C205D3-1CB5-48AE-B58D-3C108BEF360D}" type="pres">
      <dgm:prSet presAssocID="{4BA1C8C7-BD55-4DEA-9C26-9B36E07A24B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F05BA54C-5B35-48AA-8377-325135E7BBBB}" type="pres">
      <dgm:prSet presAssocID="{EC86391D-DA79-47C2-AE66-3290FB5FAF38}" presName="roof" presStyleLbl="dkBgShp" presStyleIdx="0" presStyleCnt="2" custLinFactNeighborX="682" custLinFactNeighborY="1967"/>
      <dgm:spPr/>
      <dgm:t>
        <a:bodyPr/>
        <a:lstStyle/>
        <a:p>
          <a:endParaRPr lang="hu-HU"/>
        </a:p>
      </dgm:t>
    </dgm:pt>
    <dgm:pt modelId="{9215053D-A6CC-4C04-93AA-4F95BDD13EE6}" type="pres">
      <dgm:prSet presAssocID="{EC86391D-DA79-47C2-AE66-3290FB5FAF38}" presName="pillars" presStyleCnt="0"/>
      <dgm:spPr/>
    </dgm:pt>
    <dgm:pt modelId="{8893C03B-64C5-4192-94AA-B2D7BBE89B5C}" type="pres">
      <dgm:prSet presAssocID="{EC86391D-DA79-47C2-AE66-3290FB5FAF38}" presName="pillar1" presStyleLbl="node1" presStyleIdx="0" presStyleCnt="3" custLinFactNeighborY="-41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BFC697A-9636-40F0-B87B-A402534ACA39}" type="pres">
      <dgm:prSet presAssocID="{29788216-E575-4B68-9DA2-5773633F3AA2}" presName="pillarX" presStyleLbl="node1" presStyleIdx="1" presStyleCnt="3" custLinFactNeighborX="2456" custLinFactNeighborY="-41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9AB1CAF-E48A-4B05-8B09-A763C0798597}" type="pres">
      <dgm:prSet presAssocID="{F5E02449-87A2-4F80-9A18-50D7C59B7483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5C76B7D-56AF-4B29-B9CF-0E39C6FCE57C}" type="pres">
      <dgm:prSet presAssocID="{EC86391D-DA79-47C2-AE66-3290FB5FAF38}" presName="base" presStyleLbl="dkBgShp" presStyleIdx="1" presStyleCnt="2"/>
      <dgm:spPr>
        <a:solidFill>
          <a:schemeClr val="accent4">
            <a:lumMod val="20000"/>
            <a:lumOff val="80000"/>
          </a:schemeClr>
        </a:solidFill>
      </dgm:spPr>
    </dgm:pt>
  </dgm:ptLst>
  <dgm:cxnLst>
    <dgm:cxn modelId="{010B1EC4-991A-49BB-A048-E7873F626576}" type="presOf" srcId="{4BA1C8C7-BD55-4DEA-9C26-9B36E07A24B1}" destId="{60C205D3-1CB5-48AE-B58D-3C108BEF360D}" srcOrd="0" destOrd="0" presId="urn:microsoft.com/office/officeart/2005/8/layout/hList3"/>
    <dgm:cxn modelId="{6C50BD15-06DC-4122-A70A-ED4E6D5C2451}" type="presOf" srcId="{EC86391D-DA79-47C2-AE66-3290FB5FAF38}" destId="{F05BA54C-5B35-48AA-8377-325135E7BBBB}" srcOrd="0" destOrd="0" presId="urn:microsoft.com/office/officeart/2005/8/layout/hList3"/>
    <dgm:cxn modelId="{4BC141DB-538B-46B6-840B-BDE23535D167}" srcId="{4BA1C8C7-BD55-4DEA-9C26-9B36E07A24B1}" destId="{654E2D68-95B0-4EAE-ACF0-D569C4A92D9D}" srcOrd="1" destOrd="0" parTransId="{BC87A5AE-9802-430B-BE80-678BD97A107D}" sibTransId="{177B8033-92EA-4107-A40F-34D51E9BAF8F}"/>
    <dgm:cxn modelId="{A106FF3F-DCA9-4C6B-8095-8D8E86BF9108}" type="presOf" srcId="{29788216-E575-4B68-9DA2-5773633F3AA2}" destId="{EBFC697A-9636-40F0-B87B-A402534ACA39}" srcOrd="0" destOrd="0" presId="urn:microsoft.com/office/officeart/2005/8/layout/hList3"/>
    <dgm:cxn modelId="{AE3E9520-06B7-459E-8C2A-C11207DAFFB9}" srcId="{EC86391D-DA79-47C2-AE66-3290FB5FAF38}" destId="{29788216-E575-4B68-9DA2-5773633F3AA2}" srcOrd="1" destOrd="0" parTransId="{ECD88DBD-D119-4CB1-8510-B470D67618F1}" sibTransId="{DD197C44-01C5-427D-AA1C-EDB52490A69E}"/>
    <dgm:cxn modelId="{766D3293-BA4D-4319-AE7C-990AD5AA560D}" type="presOf" srcId="{41584E36-7A18-4FB9-8917-98CA0C607B54}" destId="{8893C03B-64C5-4192-94AA-B2D7BBE89B5C}" srcOrd="0" destOrd="0" presId="urn:microsoft.com/office/officeart/2005/8/layout/hList3"/>
    <dgm:cxn modelId="{3C32B86B-CFB9-4A05-9C2B-8DD43EEC1C0D}" srcId="{EC86391D-DA79-47C2-AE66-3290FB5FAF38}" destId="{F5E02449-87A2-4F80-9A18-50D7C59B7483}" srcOrd="2" destOrd="0" parTransId="{8E7D7C3C-4239-4C2C-9260-5A08D026684B}" sibTransId="{40F31DE8-DD6D-4A83-BE1B-28CD54AE8389}"/>
    <dgm:cxn modelId="{131E902D-8F78-453B-9D9D-041863A4404B}" type="presOf" srcId="{F5E02449-87A2-4F80-9A18-50D7C59B7483}" destId="{79AB1CAF-E48A-4B05-8B09-A763C0798597}" srcOrd="0" destOrd="0" presId="urn:microsoft.com/office/officeart/2005/8/layout/hList3"/>
    <dgm:cxn modelId="{A3A101D9-0803-41DB-A37D-CA74301A2A86}" srcId="{4BA1C8C7-BD55-4DEA-9C26-9B36E07A24B1}" destId="{A1EC017A-CF4C-475A-8B65-CF0353505CB7}" srcOrd="2" destOrd="0" parTransId="{F34A2E5A-8BE7-4AFE-A17B-D1FEAAD55D55}" sibTransId="{0E360556-755A-41AE-8AAF-4813CF46BE4B}"/>
    <dgm:cxn modelId="{25ADBA5D-7E5D-4774-9D0E-F8A053702E24}" srcId="{4BA1C8C7-BD55-4DEA-9C26-9B36E07A24B1}" destId="{4D31A6E1-85DB-417F-A0B4-5D4355456EEE}" srcOrd="3" destOrd="0" parTransId="{6A0627C3-C7BF-47AF-9DD1-9533C5DC6C56}" sibTransId="{D0854394-4E64-4CEB-AF2A-41813D8FBA65}"/>
    <dgm:cxn modelId="{53F1DB87-DA84-4910-9565-41C8068884C4}" srcId="{EC86391D-DA79-47C2-AE66-3290FB5FAF38}" destId="{41584E36-7A18-4FB9-8917-98CA0C607B54}" srcOrd="0" destOrd="0" parTransId="{2D959AFE-275D-47E7-A251-25BA08113984}" sibTransId="{91E337F3-E7E6-46F3-911E-9F3D9D56039C}"/>
    <dgm:cxn modelId="{49C56120-D3EE-4FD5-976E-7B3608D673C8}" srcId="{4BA1C8C7-BD55-4DEA-9C26-9B36E07A24B1}" destId="{EC86391D-DA79-47C2-AE66-3290FB5FAF38}" srcOrd="0" destOrd="0" parTransId="{5BB3541F-2802-450B-BF2B-F6B1C93E1B6B}" sibTransId="{F4403BA3-17BC-4209-85E1-2DBA5B5BACA4}"/>
    <dgm:cxn modelId="{65325C81-EFC3-4675-8771-D449C3BF9F20}" type="presParOf" srcId="{60C205D3-1CB5-48AE-B58D-3C108BEF360D}" destId="{F05BA54C-5B35-48AA-8377-325135E7BBBB}" srcOrd="0" destOrd="0" presId="urn:microsoft.com/office/officeart/2005/8/layout/hList3"/>
    <dgm:cxn modelId="{4C792736-BE83-4D2D-9789-1522FC549EE4}" type="presParOf" srcId="{60C205D3-1CB5-48AE-B58D-3C108BEF360D}" destId="{9215053D-A6CC-4C04-93AA-4F95BDD13EE6}" srcOrd="1" destOrd="0" presId="urn:microsoft.com/office/officeart/2005/8/layout/hList3"/>
    <dgm:cxn modelId="{4A69D031-464A-474E-8458-01CA57F1CAE5}" type="presParOf" srcId="{9215053D-A6CC-4C04-93AA-4F95BDD13EE6}" destId="{8893C03B-64C5-4192-94AA-B2D7BBE89B5C}" srcOrd="0" destOrd="0" presId="urn:microsoft.com/office/officeart/2005/8/layout/hList3"/>
    <dgm:cxn modelId="{90BD5255-3260-4EFE-B169-EEC8B69C378C}" type="presParOf" srcId="{9215053D-A6CC-4C04-93AA-4F95BDD13EE6}" destId="{EBFC697A-9636-40F0-B87B-A402534ACA39}" srcOrd="1" destOrd="0" presId="urn:microsoft.com/office/officeart/2005/8/layout/hList3"/>
    <dgm:cxn modelId="{3EA732D5-1AA2-4DB8-9AA8-F1607846CFAA}" type="presParOf" srcId="{9215053D-A6CC-4C04-93AA-4F95BDD13EE6}" destId="{79AB1CAF-E48A-4B05-8B09-A763C0798597}" srcOrd="2" destOrd="0" presId="urn:microsoft.com/office/officeart/2005/8/layout/hList3"/>
    <dgm:cxn modelId="{98277CFB-0F16-45DD-ADEB-379B56CA7468}" type="presParOf" srcId="{60C205D3-1CB5-48AE-B58D-3C108BEF360D}" destId="{65C76B7D-56AF-4B29-B9CF-0E39C6FCE57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6A15F64-B19E-4FED-99D2-B2BAB3BA5C33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CDD625B4-7C72-4415-8595-6DC99336B131}">
      <dgm:prSet phldrT="[Szöveg]"/>
      <dgm:spPr/>
      <dgm:t>
        <a:bodyPr/>
        <a:lstStyle/>
        <a:p>
          <a:r>
            <a:rPr lang="hu-HU" dirty="0" smtClean="0"/>
            <a:t>Szabadulás</a:t>
          </a:r>
          <a:endParaRPr lang="hu-HU" dirty="0"/>
        </a:p>
      </dgm:t>
    </dgm:pt>
    <dgm:pt modelId="{2FC6E3DE-9816-456C-8FFB-49C6409519D1}" type="parTrans" cxnId="{A46F7657-F374-4BB3-BB3A-E89A6B278386}">
      <dgm:prSet/>
      <dgm:spPr/>
      <dgm:t>
        <a:bodyPr/>
        <a:lstStyle/>
        <a:p>
          <a:endParaRPr lang="hu-HU"/>
        </a:p>
      </dgm:t>
    </dgm:pt>
    <dgm:pt modelId="{C490FFEE-9AA7-4900-BAB3-5397F67E2B51}" type="sibTrans" cxnId="{A46F7657-F374-4BB3-BB3A-E89A6B278386}">
      <dgm:prSet/>
      <dgm:spPr/>
      <dgm:t>
        <a:bodyPr/>
        <a:lstStyle/>
        <a:p>
          <a:endParaRPr lang="hu-HU"/>
        </a:p>
      </dgm:t>
    </dgm:pt>
    <dgm:pt modelId="{51262F24-135D-40A4-A00D-B255111F3E9B}">
      <dgm:prSet phldrT="[Szöveg]" custT="1"/>
      <dgm:spPr/>
      <dgm:t>
        <a:bodyPr/>
        <a:lstStyle/>
        <a:p>
          <a:r>
            <a:rPr lang="hu-HU" sz="3600" dirty="0" smtClean="0"/>
            <a:t>Gyermeki félelmek</a:t>
          </a:r>
          <a:endParaRPr lang="hu-HU" sz="3600" dirty="0"/>
        </a:p>
      </dgm:t>
    </dgm:pt>
    <dgm:pt modelId="{FDCAE054-E9C7-45D1-A7BA-D8A8A8CF1367}" type="parTrans" cxnId="{C52200D7-9066-48A0-91A2-09E898258B9C}">
      <dgm:prSet/>
      <dgm:spPr/>
      <dgm:t>
        <a:bodyPr/>
        <a:lstStyle/>
        <a:p>
          <a:endParaRPr lang="hu-HU"/>
        </a:p>
      </dgm:t>
    </dgm:pt>
    <dgm:pt modelId="{2B7B4F7F-90D2-4EBB-9017-F4D5CADCD7BB}" type="sibTrans" cxnId="{C52200D7-9066-48A0-91A2-09E898258B9C}">
      <dgm:prSet/>
      <dgm:spPr/>
      <dgm:t>
        <a:bodyPr/>
        <a:lstStyle/>
        <a:p>
          <a:endParaRPr lang="hu-HU"/>
        </a:p>
      </dgm:t>
    </dgm:pt>
    <dgm:pt modelId="{9C66538F-BB50-42FD-B2E6-46FE56D0D135}">
      <dgm:prSet phldrT="[Szöveg]"/>
      <dgm:spPr/>
      <dgm:t>
        <a:bodyPr/>
        <a:lstStyle/>
        <a:p>
          <a:r>
            <a:rPr lang="hu-HU" dirty="0" smtClean="0"/>
            <a:t>Veszélyhelyzetek</a:t>
          </a:r>
          <a:endParaRPr lang="hu-HU" dirty="0"/>
        </a:p>
      </dgm:t>
    </dgm:pt>
    <dgm:pt modelId="{6329EC44-E4F4-4CB9-871B-EDC118355CD1}" type="parTrans" cxnId="{4E001E7C-247A-4406-9B87-25EA9353E5BF}">
      <dgm:prSet/>
      <dgm:spPr/>
      <dgm:t>
        <a:bodyPr/>
        <a:lstStyle/>
        <a:p>
          <a:endParaRPr lang="hu-HU"/>
        </a:p>
      </dgm:t>
    </dgm:pt>
    <dgm:pt modelId="{51A98DA3-E74F-4E91-A533-C74D21041748}" type="sibTrans" cxnId="{4E001E7C-247A-4406-9B87-25EA9353E5BF}">
      <dgm:prSet/>
      <dgm:spPr/>
      <dgm:t>
        <a:bodyPr/>
        <a:lstStyle/>
        <a:p>
          <a:endParaRPr lang="hu-HU"/>
        </a:p>
      </dgm:t>
    </dgm:pt>
    <dgm:pt modelId="{C434B068-5E6A-4F22-853B-1E5F034910E8}">
      <dgm:prSet phldrT="[Szöveg]"/>
      <dgm:spPr/>
      <dgm:t>
        <a:bodyPr/>
        <a:lstStyle/>
        <a:p>
          <a:r>
            <a:rPr lang="hu-HU" dirty="0" smtClean="0"/>
            <a:t>Szomorúság, nehézségek átélése</a:t>
          </a:r>
          <a:endParaRPr lang="hu-HU" dirty="0"/>
        </a:p>
      </dgm:t>
    </dgm:pt>
    <dgm:pt modelId="{DB5D5D88-9DFC-45BB-84D2-B1F55E05D3E8}" type="parTrans" cxnId="{95E64385-EB34-4183-A7FA-61DB70B35CBD}">
      <dgm:prSet/>
      <dgm:spPr/>
      <dgm:t>
        <a:bodyPr/>
        <a:lstStyle/>
        <a:p>
          <a:endParaRPr lang="hu-HU"/>
        </a:p>
      </dgm:t>
    </dgm:pt>
    <dgm:pt modelId="{A831078F-AEC8-4FB8-8936-6C23C3D6D7C4}" type="sibTrans" cxnId="{95E64385-EB34-4183-A7FA-61DB70B35CBD}">
      <dgm:prSet/>
      <dgm:spPr/>
      <dgm:t>
        <a:bodyPr/>
        <a:lstStyle/>
        <a:p>
          <a:endParaRPr lang="hu-HU"/>
        </a:p>
      </dgm:t>
    </dgm:pt>
    <dgm:pt modelId="{5057E26A-09D2-47A4-8C62-14D97C2ADE20}">
      <dgm:prSet phldrT="[Szöveg]"/>
      <dgm:spPr/>
      <dgm:t>
        <a:bodyPr/>
        <a:lstStyle/>
        <a:p>
          <a:r>
            <a:rPr lang="hu-HU" dirty="0" smtClean="0"/>
            <a:t>Ismeretlen helyzetek</a:t>
          </a:r>
          <a:endParaRPr lang="hu-HU" dirty="0"/>
        </a:p>
      </dgm:t>
    </dgm:pt>
    <dgm:pt modelId="{57D4390A-E890-4EE4-B7A3-0877B5A57AAD}" type="parTrans" cxnId="{325586F5-0712-41F1-9861-9CF0765BD9EB}">
      <dgm:prSet/>
      <dgm:spPr/>
      <dgm:t>
        <a:bodyPr/>
        <a:lstStyle/>
        <a:p>
          <a:endParaRPr lang="hu-HU"/>
        </a:p>
      </dgm:t>
    </dgm:pt>
    <dgm:pt modelId="{E34D16A0-874B-4CFC-9482-94CA33D775D0}" type="sibTrans" cxnId="{325586F5-0712-41F1-9861-9CF0765BD9EB}">
      <dgm:prSet/>
      <dgm:spPr/>
      <dgm:t>
        <a:bodyPr/>
        <a:lstStyle/>
        <a:p>
          <a:endParaRPr lang="hu-HU"/>
        </a:p>
      </dgm:t>
    </dgm:pt>
    <dgm:pt modelId="{86129C06-0F78-499F-96AB-053B86C74645}" type="pres">
      <dgm:prSet presAssocID="{96A15F64-B19E-4FED-99D2-B2BAB3BA5C3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7289FD48-9C3C-469B-BC2E-A48E14B505C5}" type="pres">
      <dgm:prSet presAssocID="{CDD625B4-7C72-4415-8595-6DC99336B131}" presName="centerShape" presStyleLbl="node0" presStyleIdx="0" presStyleCnt="1" custScaleX="113869" custScaleY="109823" custLinFactNeighborX="196" custLinFactNeighborY="2543"/>
      <dgm:spPr/>
      <dgm:t>
        <a:bodyPr/>
        <a:lstStyle/>
        <a:p>
          <a:endParaRPr lang="hu-HU"/>
        </a:p>
      </dgm:t>
    </dgm:pt>
    <dgm:pt modelId="{A1B3B4FF-BF7E-437C-B5BC-047B121953A4}" type="pres">
      <dgm:prSet presAssocID="{51262F24-135D-40A4-A00D-B255111F3E9B}" presName="node" presStyleLbl="node1" presStyleIdx="0" presStyleCnt="4" custScaleX="286394" custScaleY="115009" custRadScaleRad="89830" custRadScaleInc="-83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A060489-A5DE-4423-BB33-0D6EE88FEA77}" type="pres">
      <dgm:prSet presAssocID="{51262F24-135D-40A4-A00D-B255111F3E9B}" presName="dummy" presStyleCnt="0"/>
      <dgm:spPr/>
    </dgm:pt>
    <dgm:pt modelId="{34F76E03-B495-4F82-AE47-D5669BEDCC53}" type="pres">
      <dgm:prSet presAssocID="{2B7B4F7F-90D2-4EBB-9017-F4D5CADCD7BB}" presName="sibTrans" presStyleLbl="sibTrans2D1" presStyleIdx="0" presStyleCnt="4"/>
      <dgm:spPr/>
      <dgm:t>
        <a:bodyPr/>
        <a:lstStyle/>
        <a:p>
          <a:endParaRPr lang="hu-HU"/>
        </a:p>
      </dgm:t>
    </dgm:pt>
    <dgm:pt modelId="{A646EF17-99F2-41AB-B62B-6A857796453A}" type="pres">
      <dgm:prSet presAssocID="{9C66538F-BB50-42FD-B2E6-46FE56D0D135}" presName="node" presStyleLbl="node1" presStyleIdx="1" presStyleCnt="4" custScaleX="191013" custScaleY="120306" custRadScaleRad="125492" custRadScaleInc="654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903F00C-161F-4D79-B6EC-49AB2C9F0C5C}" type="pres">
      <dgm:prSet presAssocID="{9C66538F-BB50-42FD-B2E6-46FE56D0D135}" presName="dummy" presStyleCnt="0"/>
      <dgm:spPr/>
    </dgm:pt>
    <dgm:pt modelId="{D61DA630-4CAC-4F61-BE28-A3A6A2FDE6C4}" type="pres">
      <dgm:prSet presAssocID="{51A98DA3-E74F-4E91-A533-C74D21041748}" presName="sibTrans" presStyleLbl="sibTrans2D1" presStyleIdx="1" presStyleCnt="4"/>
      <dgm:spPr/>
      <dgm:t>
        <a:bodyPr/>
        <a:lstStyle/>
        <a:p>
          <a:endParaRPr lang="hu-HU"/>
        </a:p>
      </dgm:t>
    </dgm:pt>
    <dgm:pt modelId="{696E4AA6-E458-4B88-A1A2-5D8947A4A58F}" type="pres">
      <dgm:prSet presAssocID="{C434B068-5E6A-4F22-853B-1E5F034910E8}" presName="node" presStyleLbl="node1" presStyleIdx="2" presStyleCnt="4" custScaleX="288781" custScaleY="9015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0A902AD-FD94-4B35-B25F-89769574E71A}" type="pres">
      <dgm:prSet presAssocID="{C434B068-5E6A-4F22-853B-1E5F034910E8}" presName="dummy" presStyleCnt="0"/>
      <dgm:spPr/>
    </dgm:pt>
    <dgm:pt modelId="{8B1C4708-5BC5-4596-8F1B-94B11082D008}" type="pres">
      <dgm:prSet presAssocID="{A831078F-AEC8-4FB8-8936-6C23C3D6D7C4}" presName="sibTrans" presStyleLbl="sibTrans2D1" presStyleIdx="2" presStyleCnt="4"/>
      <dgm:spPr/>
      <dgm:t>
        <a:bodyPr/>
        <a:lstStyle/>
        <a:p>
          <a:endParaRPr lang="hu-HU"/>
        </a:p>
      </dgm:t>
    </dgm:pt>
    <dgm:pt modelId="{B69200B9-E59D-4F30-98C6-AB60EC4BDEFF}" type="pres">
      <dgm:prSet presAssocID="{5057E26A-09D2-47A4-8C62-14D97C2ADE20}" presName="node" presStyleLbl="node1" presStyleIdx="3" presStyleCnt="4" custScaleX="200587" custScaleY="110860" custRadScaleRad="127794" custRadScaleInc="-175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B3F61C3-C64B-4CD1-A454-B40E3E4D8C21}" type="pres">
      <dgm:prSet presAssocID="{5057E26A-09D2-47A4-8C62-14D97C2ADE20}" presName="dummy" presStyleCnt="0"/>
      <dgm:spPr/>
    </dgm:pt>
    <dgm:pt modelId="{64733BCD-0312-4532-9DA5-DEEB294E9136}" type="pres">
      <dgm:prSet presAssocID="{E34D16A0-874B-4CFC-9482-94CA33D775D0}" presName="sibTrans" presStyleLbl="sibTrans2D1" presStyleIdx="3" presStyleCnt="4"/>
      <dgm:spPr/>
      <dgm:t>
        <a:bodyPr/>
        <a:lstStyle/>
        <a:p>
          <a:endParaRPr lang="hu-HU"/>
        </a:p>
      </dgm:t>
    </dgm:pt>
  </dgm:ptLst>
  <dgm:cxnLst>
    <dgm:cxn modelId="{325586F5-0712-41F1-9861-9CF0765BD9EB}" srcId="{CDD625B4-7C72-4415-8595-6DC99336B131}" destId="{5057E26A-09D2-47A4-8C62-14D97C2ADE20}" srcOrd="3" destOrd="0" parTransId="{57D4390A-E890-4EE4-B7A3-0877B5A57AAD}" sibTransId="{E34D16A0-874B-4CFC-9482-94CA33D775D0}"/>
    <dgm:cxn modelId="{539B209A-17BB-4C23-B217-C7DC9B5CFDDA}" type="presOf" srcId="{C434B068-5E6A-4F22-853B-1E5F034910E8}" destId="{696E4AA6-E458-4B88-A1A2-5D8947A4A58F}" srcOrd="0" destOrd="0" presId="urn:microsoft.com/office/officeart/2005/8/layout/radial6"/>
    <dgm:cxn modelId="{CE2A5872-7B7E-4427-9F85-F6D2E48C2A2F}" type="presOf" srcId="{51A98DA3-E74F-4E91-A533-C74D21041748}" destId="{D61DA630-4CAC-4F61-BE28-A3A6A2FDE6C4}" srcOrd="0" destOrd="0" presId="urn:microsoft.com/office/officeart/2005/8/layout/radial6"/>
    <dgm:cxn modelId="{F138603C-F919-40EB-921D-5E83B72672CC}" type="presOf" srcId="{51262F24-135D-40A4-A00D-B255111F3E9B}" destId="{A1B3B4FF-BF7E-437C-B5BC-047B121953A4}" srcOrd="0" destOrd="0" presId="urn:microsoft.com/office/officeart/2005/8/layout/radial6"/>
    <dgm:cxn modelId="{A46F7657-F374-4BB3-BB3A-E89A6B278386}" srcId="{96A15F64-B19E-4FED-99D2-B2BAB3BA5C33}" destId="{CDD625B4-7C72-4415-8595-6DC99336B131}" srcOrd="0" destOrd="0" parTransId="{2FC6E3DE-9816-456C-8FFB-49C6409519D1}" sibTransId="{C490FFEE-9AA7-4900-BAB3-5397F67E2B51}"/>
    <dgm:cxn modelId="{072E981A-2969-4367-BCEC-FF2279827645}" type="presOf" srcId="{96A15F64-B19E-4FED-99D2-B2BAB3BA5C33}" destId="{86129C06-0F78-499F-96AB-053B86C74645}" srcOrd="0" destOrd="0" presId="urn:microsoft.com/office/officeart/2005/8/layout/radial6"/>
    <dgm:cxn modelId="{C52200D7-9066-48A0-91A2-09E898258B9C}" srcId="{CDD625B4-7C72-4415-8595-6DC99336B131}" destId="{51262F24-135D-40A4-A00D-B255111F3E9B}" srcOrd="0" destOrd="0" parTransId="{FDCAE054-E9C7-45D1-A7BA-D8A8A8CF1367}" sibTransId="{2B7B4F7F-90D2-4EBB-9017-F4D5CADCD7BB}"/>
    <dgm:cxn modelId="{B4BF8037-C10A-475F-9D74-FB7E42B4C667}" type="presOf" srcId="{A831078F-AEC8-4FB8-8936-6C23C3D6D7C4}" destId="{8B1C4708-5BC5-4596-8F1B-94B11082D008}" srcOrd="0" destOrd="0" presId="urn:microsoft.com/office/officeart/2005/8/layout/radial6"/>
    <dgm:cxn modelId="{95E64385-EB34-4183-A7FA-61DB70B35CBD}" srcId="{CDD625B4-7C72-4415-8595-6DC99336B131}" destId="{C434B068-5E6A-4F22-853B-1E5F034910E8}" srcOrd="2" destOrd="0" parTransId="{DB5D5D88-9DFC-45BB-84D2-B1F55E05D3E8}" sibTransId="{A831078F-AEC8-4FB8-8936-6C23C3D6D7C4}"/>
    <dgm:cxn modelId="{22AAF3EC-04A9-44FB-A6C6-FD731D29EB02}" type="presOf" srcId="{9C66538F-BB50-42FD-B2E6-46FE56D0D135}" destId="{A646EF17-99F2-41AB-B62B-6A857796453A}" srcOrd="0" destOrd="0" presId="urn:microsoft.com/office/officeart/2005/8/layout/radial6"/>
    <dgm:cxn modelId="{040A6202-675E-4A03-AFBF-950DB26A4DEF}" type="presOf" srcId="{E34D16A0-874B-4CFC-9482-94CA33D775D0}" destId="{64733BCD-0312-4532-9DA5-DEEB294E9136}" srcOrd="0" destOrd="0" presId="urn:microsoft.com/office/officeart/2005/8/layout/radial6"/>
    <dgm:cxn modelId="{E819F6AD-5F25-4B6C-8461-DA75C6D9F507}" type="presOf" srcId="{2B7B4F7F-90D2-4EBB-9017-F4D5CADCD7BB}" destId="{34F76E03-B495-4F82-AE47-D5669BEDCC53}" srcOrd="0" destOrd="0" presId="urn:microsoft.com/office/officeart/2005/8/layout/radial6"/>
    <dgm:cxn modelId="{2E44C865-FE4F-40A9-8865-E2D69EF45525}" type="presOf" srcId="{5057E26A-09D2-47A4-8C62-14D97C2ADE20}" destId="{B69200B9-E59D-4F30-98C6-AB60EC4BDEFF}" srcOrd="0" destOrd="0" presId="urn:microsoft.com/office/officeart/2005/8/layout/radial6"/>
    <dgm:cxn modelId="{F92057B6-69EF-4A7E-B5AE-CA70F13F1F00}" type="presOf" srcId="{CDD625B4-7C72-4415-8595-6DC99336B131}" destId="{7289FD48-9C3C-469B-BC2E-A48E14B505C5}" srcOrd="0" destOrd="0" presId="urn:microsoft.com/office/officeart/2005/8/layout/radial6"/>
    <dgm:cxn modelId="{4E001E7C-247A-4406-9B87-25EA9353E5BF}" srcId="{CDD625B4-7C72-4415-8595-6DC99336B131}" destId="{9C66538F-BB50-42FD-B2E6-46FE56D0D135}" srcOrd="1" destOrd="0" parTransId="{6329EC44-E4F4-4CB9-871B-EDC118355CD1}" sibTransId="{51A98DA3-E74F-4E91-A533-C74D21041748}"/>
    <dgm:cxn modelId="{E4E3CCD9-AE12-4A0B-9D3D-3A375E7FE8D1}" type="presParOf" srcId="{86129C06-0F78-499F-96AB-053B86C74645}" destId="{7289FD48-9C3C-469B-BC2E-A48E14B505C5}" srcOrd="0" destOrd="0" presId="urn:microsoft.com/office/officeart/2005/8/layout/radial6"/>
    <dgm:cxn modelId="{72C1E24B-F666-499D-B9B1-C836DAF3DCA6}" type="presParOf" srcId="{86129C06-0F78-499F-96AB-053B86C74645}" destId="{A1B3B4FF-BF7E-437C-B5BC-047B121953A4}" srcOrd="1" destOrd="0" presId="urn:microsoft.com/office/officeart/2005/8/layout/radial6"/>
    <dgm:cxn modelId="{A597478F-9334-4617-9D2A-85BC08445110}" type="presParOf" srcId="{86129C06-0F78-499F-96AB-053B86C74645}" destId="{5A060489-A5DE-4423-BB33-0D6EE88FEA77}" srcOrd="2" destOrd="0" presId="urn:microsoft.com/office/officeart/2005/8/layout/radial6"/>
    <dgm:cxn modelId="{5F9F817A-4654-47D8-A897-52209F2BB91E}" type="presParOf" srcId="{86129C06-0F78-499F-96AB-053B86C74645}" destId="{34F76E03-B495-4F82-AE47-D5669BEDCC53}" srcOrd="3" destOrd="0" presId="urn:microsoft.com/office/officeart/2005/8/layout/radial6"/>
    <dgm:cxn modelId="{86D487E4-217A-4EB0-AABF-656D3BF68ABF}" type="presParOf" srcId="{86129C06-0F78-499F-96AB-053B86C74645}" destId="{A646EF17-99F2-41AB-B62B-6A857796453A}" srcOrd="4" destOrd="0" presId="urn:microsoft.com/office/officeart/2005/8/layout/radial6"/>
    <dgm:cxn modelId="{6BE11812-EABC-44F9-BB1C-1858532E8C8B}" type="presParOf" srcId="{86129C06-0F78-499F-96AB-053B86C74645}" destId="{5903F00C-161F-4D79-B6EC-49AB2C9F0C5C}" srcOrd="5" destOrd="0" presId="urn:microsoft.com/office/officeart/2005/8/layout/radial6"/>
    <dgm:cxn modelId="{35D47203-7D45-4443-9041-40C3C17A4636}" type="presParOf" srcId="{86129C06-0F78-499F-96AB-053B86C74645}" destId="{D61DA630-4CAC-4F61-BE28-A3A6A2FDE6C4}" srcOrd="6" destOrd="0" presId="urn:microsoft.com/office/officeart/2005/8/layout/radial6"/>
    <dgm:cxn modelId="{01294B6B-D5C2-47F3-A3C5-94E1796BD33A}" type="presParOf" srcId="{86129C06-0F78-499F-96AB-053B86C74645}" destId="{696E4AA6-E458-4B88-A1A2-5D8947A4A58F}" srcOrd="7" destOrd="0" presId="urn:microsoft.com/office/officeart/2005/8/layout/radial6"/>
    <dgm:cxn modelId="{37E33122-2972-431D-974F-AF6E0B3676E1}" type="presParOf" srcId="{86129C06-0F78-499F-96AB-053B86C74645}" destId="{70A902AD-FD94-4B35-B25F-89769574E71A}" srcOrd="8" destOrd="0" presId="urn:microsoft.com/office/officeart/2005/8/layout/radial6"/>
    <dgm:cxn modelId="{E744B612-1D70-483D-AD4F-9DB74BCCEFF4}" type="presParOf" srcId="{86129C06-0F78-499F-96AB-053B86C74645}" destId="{8B1C4708-5BC5-4596-8F1B-94B11082D008}" srcOrd="9" destOrd="0" presId="urn:microsoft.com/office/officeart/2005/8/layout/radial6"/>
    <dgm:cxn modelId="{88C08FD4-244E-486F-B306-26638DD52404}" type="presParOf" srcId="{86129C06-0F78-499F-96AB-053B86C74645}" destId="{B69200B9-E59D-4F30-98C6-AB60EC4BDEFF}" srcOrd="10" destOrd="0" presId="urn:microsoft.com/office/officeart/2005/8/layout/radial6"/>
    <dgm:cxn modelId="{676A35E1-0586-428C-A7B7-C74EEB0F12FE}" type="presParOf" srcId="{86129C06-0F78-499F-96AB-053B86C74645}" destId="{6B3F61C3-C64B-4CD1-A454-B40E3E4D8C21}" srcOrd="11" destOrd="0" presId="urn:microsoft.com/office/officeart/2005/8/layout/radial6"/>
    <dgm:cxn modelId="{20E9583E-043C-4B5F-BDD5-6CE80F1F7B6E}" type="presParOf" srcId="{86129C06-0F78-499F-96AB-053B86C74645}" destId="{64733BCD-0312-4532-9DA5-DEEB294E9136}" srcOrd="12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BA1C8C7-BD55-4DEA-9C26-9B36E07A24B1}" type="doc">
      <dgm:prSet loTypeId="urn:microsoft.com/office/officeart/2005/8/layout/hList3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hu-HU"/>
        </a:p>
      </dgm:t>
    </dgm:pt>
    <dgm:pt modelId="{EC86391D-DA79-47C2-AE66-3290FB5FAF38}">
      <dgm:prSet phldrT="[Szöveg]" custT="1"/>
      <dgm:spPr/>
      <dgm:t>
        <a:bodyPr/>
        <a:lstStyle/>
        <a:p>
          <a:pPr algn="just"/>
          <a:endParaRPr lang="hu-HU" sz="8000" dirty="0" smtClean="0">
            <a:effectLst/>
            <a:latin typeface="Wingdings" panose="05000000000000000000" pitchFamily="2" charset="2"/>
            <a:ea typeface="Calibri" panose="020F0502020204030204" pitchFamily="34" charset="0"/>
            <a:cs typeface="Wingdings" panose="05000000000000000000" pitchFamily="2" charset="2"/>
          </a:endParaRPr>
        </a:p>
        <a:p>
          <a:pPr algn="just"/>
          <a:r>
            <a:rPr lang="hu-HU" sz="8000" dirty="0" smtClean="0">
              <a:effectLst/>
              <a:latin typeface="Wingdings" panose="05000000000000000000" pitchFamily="2" charset="2"/>
              <a:ea typeface="Calibri" panose="020F0502020204030204" pitchFamily="34" charset="0"/>
              <a:cs typeface="Wingdings" panose="05000000000000000000" pitchFamily="2" charset="2"/>
            </a:rPr>
            <a:t>&amp;	</a:t>
          </a:r>
          <a:r>
            <a:rPr lang="hu-HU" sz="8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HÁLA</a:t>
          </a:r>
          <a:endParaRPr lang="hu-HU" sz="8000" b="1" dirty="0"/>
        </a:p>
        <a:p>
          <a:pPr algn="r"/>
          <a:r>
            <a:rPr lang="hu-HU" sz="4300" dirty="0" smtClean="0"/>
            <a:t>HÁLA</a:t>
          </a:r>
          <a:endParaRPr lang="hu-HU" sz="4300" dirty="0"/>
        </a:p>
      </dgm:t>
    </dgm:pt>
    <dgm:pt modelId="{5BB3541F-2802-450B-BF2B-F6B1C93E1B6B}" type="parTrans" cxnId="{49C56120-D3EE-4FD5-976E-7B3608D673C8}">
      <dgm:prSet/>
      <dgm:spPr/>
      <dgm:t>
        <a:bodyPr/>
        <a:lstStyle/>
        <a:p>
          <a:endParaRPr lang="hu-HU"/>
        </a:p>
      </dgm:t>
    </dgm:pt>
    <dgm:pt modelId="{F4403BA3-17BC-4209-85E1-2DBA5B5BACA4}" type="sibTrans" cxnId="{49C56120-D3EE-4FD5-976E-7B3608D673C8}">
      <dgm:prSet/>
      <dgm:spPr/>
      <dgm:t>
        <a:bodyPr/>
        <a:lstStyle/>
        <a:p>
          <a:endParaRPr lang="hu-HU"/>
        </a:p>
      </dgm:t>
    </dgm:pt>
    <dgm:pt modelId="{41584E36-7A18-4FB9-8917-98CA0C607B54}">
      <dgm:prSet phldrT="[Szöveg]"/>
      <dgm:spPr/>
      <dgm:t>
        <a:bodyPr/>
        <a:lstStyle/>
        <a:p>
          <a:pPr marL="0" lvl="0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dirty="0" smtClean="0"/>
            <a:t>A hála válasz Isten jóságára</a:t>
          </a:r>
          <a:endParaRPr lang="hu-HU" dirty="0"/>
        </a:p>
      </dgm:t>
    </dgm:pt>
    <dgm:pt modelId="{2D959AFE-275D-47E7-A251-25BA08113984}" type="parTrans" cxnId="{53F1DB87-DA84-4910-9565-41C8068884C4}">
      <dgm:prSet/>
      <dgm:spPr/>
      <dgm:t>
        <a:bodyPr/>
        <a:lstStyle/>
        <a:p>
          <a:endParaRPr lang="hu-HU"/>
        </a:p>
      </dgm:t>
    </dgm:pt>
    <dgm:pt modelId="{91E337F3-E7E6-46F3-911E-9F3D9D56039C}" type="sibTrans" cxnId="{53F1DB87-DA84-4910-9565-41C8068884C4}">
      <dgm:prSet/>
      <dgm:spPr/>
      <dgm:t>
        <a:bodyPr/>
        <a:lstStyle/>
        <a:p>
          <a:endParaRPr lang="hu-HU"/>
        </a:p>
      </dgm:t>
    </dgm:pt>
    <dgm:pt modelId="{8D816D99-D478-4D48-A11A-90608C8F241A}">
      <dgm:prSet phldrT="[Szöveg]"/>
      <dgm:spPr/>
      <dgm:t>
        <a:bodyPr/>
        <a:lstStyle/>
        <a:p>
          <a:r>
            <a:rPr lang="hu-HU" dirty="0" smtClean="0"/>
            <a:t>A hála kifejezése:</a:t>
          </a:r>
        </a:p>
        <a:p>
          <a:endParaRPr lang="hu-HU" dirty="0" smtClean="0"/>
        </a:p>
        <a:p>
          <a:r>
            <a:rPr lang="hu-HU" dirty="0" smtClean="0"/>
            <a:t>Imádság és cselekedetek</a:t>
          </a:r>
          <a:endParaRPr lang="hu-HU" dirty="0"/>
        </a:p>
      </dgm:t>
    </dgm:pt>
    <dgm:pt modelId="{DAE95B99-D6FD-4DC0-BC97-479D87C60FC8}" type="parTrans" cxnId="{DAB14C6A-47E3-491E-8E8A-3B8A45DD9979}">
      <dgm:prSet/>
      <dgm:spPr/>
      <dgm:t>
        <a:bodyPr/>
        <a:lstStyle/>
        <a:p>
          <a:endParaRPr lang="hu-HU"/>
        </a:p>
      </dgm:t>
    </dgm:pt>
    <dgm:pt modelId="{83B1E915-E3B9-4A11-ACCC-30EE94FB1664}" type="sibTrans" cxnId="{DAB14C6A-47E3-491E-8E8A-3B8A45DD9979}">
      <dgm:prSet/>
      <dgm:spPr/>
      <dgm:t>
        <a:bodyPr/>
        <a:lstStyle/>
        <a:p>
          <a:endParaRPr lang="hu-HU"/>
        </a:p>
      </dgm:t>
    </dgm:pt>
    <dgm:pt modelId="{4D31A6E1-85DB-417F-A0B4-5D4355456EEE}">
      <dgm:prSet/>
      <dgm:spPr/>
      <dgm:t>
        <a:bodyPr/>
        <a:lstStyle/>
        <a:p>
          <a:endParaRPr lang="hu-HU"/>
        </a:p>
      </dgm:t>
    </dgm:pt>
    <dgm:pt modelId="{6A0627C3-C7BF-47AF-9DD1-9533C5DC6C56}" type="parTrans" cxnId="{25ADBA5D-7E5D-4774-9D0E-F8A053702E24}">
      <dgm:prSet/>
      <dgm:spPr/>
      <dgm:t>
        <a:bodyPr/>
        <a:lstStyle/>
        <a:p>
          <a:endParaRPr lang="hu-HU"/>
        </a:p>
      </dgm:t>
    </dgm:pt>
    <dgm:pt modelId="{D0854394-4E64-4CEB-AF2A-41813D8FBA65}" type="sibTrans" cxnId="{25ADBA5D-7E5D-4774-9D0E-F8A053702E24}">
      <dgm:prSet/>
      <dgm:spPr/>
      <dgm:t>
        <a:bodyPr/>
        <a:lstStyle/>
        <a:p>
          <a:endParaRPr lang="hu-HU"/>
        </a:p>
      </dgm:t>
    </dgm:pt>
    <dgm:pt modelId="{29788216-E575-4B68-9DA2-5773633F3AA2}">
      <dgm:prSet phldrT="[Szöveg]"/>
      <dgm:spPr/>
      <dgm:t>
        <a:bodyPr/>
        <a:lstStyle/>
        <a:p>
          <a:r>
            <a:rPr lang="hu-HU" dirty="0" smtClean="0"/>
            <a:t>Köszönetmondás:</a:t>
          </a:r>
        </a:p>
        <a:p>
          <a:r>
            <a:rPr lang="hu-HU" dirty="0" smtClean="0"/>
            <a:t>A teremtett világért</a:t>
          </a:r>
        </a:p>
        <a:p>
          <a:r>
            <a:rPr lang="hu-HU" dirty="0" smtClean="0"/>
            <a:t>Saját életünkért</a:t>
          </a:r>
        </a:p>
        <a:p>
          <a:r>
            <a:rPr lang="hu-HU" dirty="0" smtClean="0"/>
            <a:t>Isten segítségéért</a:t>
          </a:r>
          <a:endParaRPr lang="hu-HU" dirty="0"/>
        </a:p>
      </dgm:t>
    </dgm:pt>
    <dgm:pt modelId="{ECD88DBD-D119-4CB1-8510-B470D67618F1}" type="parTrans" cxnId="{AE3E9520-06B7-459E-8C2A-C11207DAFFB9}">
      <dgm:prSet/>
      <dgm:spPr/>
      <dgm:t>
        <a:bodyPr/>
        <a:lstStyle/>
        <a:p>
          <a:endParaRPr lang="hu-HU"/>
        </a:p>
      </dgm:t>
    </dgm:pt>
    <dgm:pt modelId="{DD197C44-01C5-427D-AA1C-EDB52490A69E}" type="sibTrans" cxnId="{AE3E9520-06B7-459E-8C2A-C11207DAFFB9}">
      <dgm:prSet/>
      <dgm:spPr/>
      <dgm:t>
        <a:bodyPr/>
        <a:lstStyle/>
        <a:p>
          <a:endParaRPr lang="hu-HU"/>
        </a:p>
      </dgm:t>
    </dgm:pt>
    <dgm:pt modelId="{9E06001D-0414-40F8-BCDA-12539A53EDD0}">
      <dgm:prSet/>
      <dgm:spPr/>
      <dgm:t>
        <a:bodyPr/>
        <a:lstStyle/>
        <a:p>
          <a:endParaRPr lang="hu-HU"/>
        </a:p>
      </dgm:t>
    </dgm:pt>
    <dgm:pt modelId="{A8407FCD-5031-4ECA-B7AA-226DE91F3266}" type="parTrans" cxnId="{3CE5133E-FBDA-45E5-914E-6C37B1E0B41F}">
      <dgm:prSet/>
      <dgm:spPr/>
      <dgm:t>
        <a:bodyPr/>
        <a:lstStyle/>
        <a:p>
          <a:endParaRPr lang="hu-HU"/>
        </a:p>
      </dgm:t>
    </dgm:pt>
    <dgm:pt modelId="{81313BB2-346D-4CA5-A931-5C45ADB343ED}" type="sibTrans" cxnId="{3CE5133E-FBDA-45E5-914E-6C37B1E0B41F}">
      <dgm:prSet/>
      <dgm:spPr/>
      <dgm:t>
        <a:bodyPr/>
        <a:lstStyle/>
        <a:p>
          <a:endParaRPr lang="hu-HU"/>
        </a:p>
      </dgm:t>
    </dgm:pt>
    <dgm:pt modelId="{60C205D3-1CB5-48AE-B58D-3C108BEF360D}" type="pres">
      <dgm:prSet presAssocID="{4BA1C8C7-BD55-4DEA-9C26-9B36E07A24B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F05BA54C-5B35-48AA-8377-325135E7BBBB}" type="pres">
      <dgm:prSet presAssocID="{EC86391D-DA79-47C2-AE66-3290FB5FAF38}" presName="roof" presStyleLbl="dkBgShp" presStyleIdx="0" presStyleCnt="2" custLinFactNeighborX="-1162" custLinFactNeighborY="-14005"/>
      <dgm:spPr/>
      <dgm:t>
        <a:bodyPr/>
        <a:lstStyle/>
        <a:p>
          <a:endParaRPr lang="hu-HU"/>
        </a:p>
      </dgm:t>
    </dgm:pt>
    <dgm:pt modelId="{9215053D-A6CC-4C04-93AA-4F95BDD13EE6}" type="pres">
      <dgm:prSet presAssocID="{EC86391D-DA79-47C2-AE66-3290FB5FAF38}" presName="pillars" presStyleCnt="0"/>
      <dgm:spPr/>
    </dgm:pt>
    <dgm:pt modelId="{8893C03B-64C5-4192-94AA-B2D7BBE89B5C}" type="pres">
      <dgm:prSet presAssocID="{EC86391D-DA79-47C2-AE66-3290FB5FAF38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BFC697A-9636-40F0-B87B-A402534ACA39}" type="pres">
      <dgm:prSet presAssocID="{29788216-E575-4B68-9DA2-5773633F3AA2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2D6DB62-E664-482A-A7CE-D98003FF5A0E}" type="pres">
      <dgm:prSet presAssocID="{8D816D99-D478-4D48-A11A-90608C8F241A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5C76B7D-56AF-4B29-B9CF-0E39C6FCE57C}" type="pres">
      <dgm:prSet presAssocID="{EC86391D-DA79-47C2-AE66-3290FB5FAF38}" presName="base" presStyleLbl="dkBgShp" presStyleIdx="1" presStyleCnt="2"/>
      <dgm:spPr>
        <a:solidFill>
          <a:schemeClr val="accent4">
            <a:lumMod val="20000"/>
            <a:lumOff val="80000"/>
          </a:schemeClr>
        </a:solidFill>
      </dgm:spPr>
    </dgm:pt>
  </dgm:ptLst>
  <dgm:cxnLst>
    <dgm:cxn modelId="{A106FF3F-DCA9-4C6B-8095-8D8E86BF9108}" type="presOf" srcId="{29788216-E575-4B68-9DA2-5773633F3AA2}" destId="{EBFC697A-9636-40F0-B87B-A402534ACA39}" srcOrd="0" destOrd="0" presId="urn:microsoft.com/office/officeart/2005/8/layout/hList3"/>
    <dgm:cxn modelId="{DAB14C6A-47E3-491E-8E8A-3B8A45DD9979}" srcId="{EC86391D-DA79-47C2-AE66-3290FB5FAF38}" destId="{8D816D99-D478-4D48-A11A-90608C8F241A}" srcOrd="2" destOrd="0" parTransId="{DAE95B99-D6FD-4DC0-BC97-479D87C60FC8}" sibTransId="{83B1E915-E3B9-4A11-ACCC-30EE94FB1664}"/>
    <dgm:cxn modelId="{49C56120-D3EE-4FD5-976E-7B3608D673C8}" srcId="{4BA1C8C7-BD55-4DEA-9C26-9B36E07A24B1}" destId="{EC86391D-DA79-47C2-AE66-3290FB5FAF38}" srcOrd="0" destOrd="0" parTransId="{5BB3541F-2802-450B-BF2B-F6B1C93E1B6B}" sibTransId="{F4403BA3-17BC-4209-85E1-2DBA5B5BACA4}"/>
    <dgm:cxn modelId="{6C50BD15-06DC-4122-A70A-ED4E6D5C2451}" type="presOf" srcId="{EC86391D-DA79-47C2-AE66-3290FB5FAF38}" destId="{F05BA54C-5B35-48AA-8377-325135E7BBBB}" srcOrd="0" destOrd="0" presId="urn:microsoft.com/office/officeart/2005/8/layout/hList3"/>
    <dgm:cxn modelId="{3CE5133E-FBDA-45E5-914E-6C37B1E0B41F}" srcId="{4BA1C8C7-BD55-4DEA-9C26-9B36E07A24B1}" destId="{9E06001D-0414-40F8-BCDA-12539A53EDD0}" srcOrd="1" destOrd="0" parTransId="{A8407FCD-5031-4ECA-B7AA-226DE91F3266}" sibTransId="{81313BB2-346D-4CA5-A931-5C45ADB343ED}"/>
    <dgm:cxn modelId="{010B1EC4-991A-49BB-A048-E7873F626576}" type="presOf" srcId="{4BA1C8C7-BD55-4DEA-9C26-9B36E07A24B1}" destId="{60C205D3-1CB5-48AE-B58D-3C108BEF360D}" srcOrd="0" destOrd="0" presId="urn:microsoft.com/office/officeart/2005/8/layout/hList3"/>
    <dgm:cxn modelId="{25ADBA5D-7E5D-4774-9D0E-F8A053702E24}" srcId="{4BA1C8C7-BD55-4DEA-9C26-9B36E07A24B1}" destId="{4D31A6E1-85DB-417F-A0B4-5D4355456EEE}" srcOrd="2" destOrd="0" parTransId="{6A0627C3-C7BF-47AF-9DD1-9533C5DC6C56}" sibTransId="{D0854394-4E64-4CEB-AF2A-41813D8FBA65}"/>
    <dgm:cxn modelId="{766D3293-BA4D-4319-AE7C-990AD5AA560D}" type="presOf" srcId="{41584E36-7A18-4FB9-8917-98CA0C607B54}" destId="{8893C03B-64C5-4192-94AA-B2D7BBE89B5C}" srcOrd="0" destOrd="0" presId="urn:microsoft.com/office/officeart/2005/8/layout/hList3"/>
    <dgm:cxn modelId="{302031F9-5892-4E8D-AF97-BDDAE6B60965}" type="presOf" srcId="{8D816D99-D478-4D48-A11A-90608C8F241A}" destId="{32D6DB62-E664-482A-A7CE-D98003FF5A0E}" srcOrd="0" destOrd="0" presId="urn:microsoft.com/office/officeart/2005/8/layout/hList3"/>
    <dgm:cxn modelId="{AE3E9520-06B7-459E-8C2A-C11207DAFFB9}" srcId="{EC86391D-DA79-47C2-AE66-3290FB5FAF38}" destId="{29788216-E575-4B68-9DA2-5773633F3AA2}" srcOrd="1" destOrd="0" parTransId="{ECD88DBD-D119-4CB1-8510-B470D67618F1}" sibTransId="{DD197C44-01C5-427D-AA1C-EDB52490A69E}"/>
    <dgm:cxn modelId="{53F1DB87-DA84-4910-9565-41C8068884C4}" srcId="{EC86391D-DA79-47C2-AE66-3290FB5FAF38}" destId="{41584E36-7A18-4FB9-8917-98CA0C607B54}" srcOrd="0" destOrd="0" parTransId="{2D959AFE-275D-47E7-A251-25BA08113984}" sibTransId="{91E337F3-E7E6-46F3-911E-9F3D9D56039C}"/>
    <dgm:cxn modelId="{65325C81-EFC3-4675-8771-D449C3BF9F20}" type="presParOf" srcId="{60C205D3-1CB5-48AE-B58D-3C108BEF360D}" destId="{F05BA54C-5B35-48AA-8377-325135E7BBBB}" srcOrd="0" destOrd="0" presId="urn:microsoft.com/office/officeart/2005/8/layout/hList3"/>
    <dgm:cxn modelId="{4C792736-BE83-4D2D-9789-1522FC549EE4}" type="presParOf" srcId="{60C205D3-1CB5-48AE-B58D-3C108BEF360D}" destId="{9215053D-A6CC-4C04-93AA-4F95BDD13EE6}" srcOrd="1" destOrd="0" presId="urn:microsoft.com/office/officeart/2005/8/layout/hList3"/>
    <dgm:cxn modelId="{4A69D031-464A-474E-8458-01CA57F1CAE5}" type="presParOf" srcId="{9215053D-A6CC-4C04-93AA-4F95BDD13EE6}" destId="{8893C03B-64C5-4192-94AA-B2D7BBE89B5C}" srcOrd="0" destOrd="0" presId="urn:microsoft.com/office/officeart/2005/8/layout/hList3"/>
    <dgm:cxn modelId="{90BD5255-3260-4EFE-B169-EEC8B69C378C}" type="presParOf" srcId="{9215053D-A6CC-4C04-93AA-4F95BDD13EE6}" destId="{EBFC697A-9636-40F0-B87B-A402534ACA39}" srcOrd="1" destOrd="0" presId="urn:microsoft.com/office/officeart/2005/8/layout/hList3"/>
    <dgm:cxn modelId="{7CF2A77C-35D4-438E-BBB9-467B085AF696}" type="presParOf" srcId="{9215053D-A6CC-4C04-93AA-4F95BDD13EE6}" destId="{32D6DB62-E664-482A-A7CE-D98003FF5A0E}" srcOrd="2" destOrd="0" presId="urn:microsoft.com/office/officeart/2005/8/layout/hList3"/>
    <dgm:cxn modelId="{98277CFB-0F16-45DD-ADEB-379B56CA7468}" type="presParOf" srcId="{60C205D3-1CB5-48AE-B58D-3C108BEF360D}" destId="{65C76B7D-56AF-4B29-B9CF-0E39C6FCE57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6A15F64-B19E-4FED-99D2-B2BAB3BA5C33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CDD625B4-7C72-4415-8595-6DC99336B131}">
      <dgm:prSet phldrT="[Szöveg]"/>
      <dgm:spPr/>
      <dgm:t>
        <a:bodyPr/>
        <a:lstStyle/>
        <a:p>
          <a:r>
            <a:rPr lang="hu-HU" dirty="0" smtClean="0"/>
            <a:t>Hála</a:t>
          </a:r>
          <a:endParaRPr lang="hu-HU" dirty="0"/>
        </a:p>
      </dgm:t>
    </dgm:pt>
    <dgm:pt modelId="{2FC6E3DE-9816-456C-8FFB-49C6409519D1}" type="parTrans" cxnId="{A46F7657-F374-4BB3-BB3A-E89A6B278386}">
      <dgm:prSet/>
      <dgm:spPr/>
      <dgm:t>
        <a:bodyPr/>
        <a:lstStyle/>
        <a:p>
          <a:endParaRPr lang="hu-HU"/>
        </a:p>
      </dgm:t>
    </dgm:pt>
    <dgm:pt modelId="{C490FFEE-9AA7-4900-BAB3-5397F67E2B51}" type="sibTrans" cxnId="{A46F7657-F374-4BB3-BB3A-E89A6B278386}">
      <dgm:prSet/>
      <dgm:spPr/>
      <dgm:t>
        <a:bodyPr/>
        <a:lstStyle/>
        <a:p>
          <a:endParaRPr lang="hu-HU"/>
        </a:p>
      </dgm:t>
    </dgm:pt>
    <dgm:pt modelId="{51262F24-135D-40A4-A00D-B255111F3E9B}">
      <dgm:prSet phldrT="[Szöveg]" custT="1"/>
      <dgm:spPr/>
      <dgm:t>
        <a:bodyPr/>
        <a:lstStyle/>
        <a:p>
          <a:r>
            <a:rPr lang="hu-HU" sz="3600" dirty="0" smtClean="0"/>
            <a:t>Érzések differenciálódása</a:t>
          </a:r>
          <a:endParaRPr lang="hu-HU" sz="3600" dirty="0"/>
        </a:p>
      </dgm:t>
    </dgm:pt>
    <dgm:pt modelId="{FDCAE054-E9C7-45D1-A7BA-D8A8A8CF1367}" type="parTrans" cxnId="{C52200D7-9066-48A0-91A2-09E898258B9C}">
      <dgm:prSet/>
      <dgm:spPr/>
      <dgm:t>
        <a:bodyPr/>
        <a:lstStyle/>
        <a:p>
          <a:endParaRPr lang="hu-HU"/>
        </a:p>
      </dgm:t>
    </dgm:pt>
    <dgm:pt modelId="{2B7B4F7F-90D2-4EBB-9017-F4D5CADCD7BB}" type="sibTrans" cxnId="{C52200D7-9066-48A0-91A2-09E898258B9C}">
      <dgm:prSet/>
      <dgm:spPr/>
      <dgm:t>
        <a:bodyPr/>
        <a:lstStyle/>
        <a:p>
          <a:endParaRPr lang="hu-HU"/>
        </a:p>
      </dgm:t>
    </dgm:pt>
    <dgm:pt modelId="{9C66538F-BB50-42FD-B2E6-46FE56D0D135}">
      <dgm:prSet phldrT="[Szöveg]"/>
      <dgm:spPr/>
      <dgm:t>
        <a:bodyPr/>
        <a:lstStyle/>
        <a:p>
          <a:r>
            <a:rPr lang="hu-HU" dirty="0" smtClean="0"/>
            <a:t>Érzelmek kifejezése, átélése</a:t>
          </a:r>
          <a:endParaRPr lang="hu-HU" dirty="0"/>
        </a:p>
      </dgm:t>
    </dgm:pt>
    <dgm:pt modelId="{6329EC44-E4F4-4CB9-871B-EDC118355CD1}" type="parTrans" cxnId="{4E001E7C-247A-4406-9B87-25EA9353E5BF}">
      <dgm:prSet/>
      <dgm:spPr/>
      <dgm:t>
        <a:bodyPr/>
        <a:lstStyle/>
        <a:p>
          <a:endParaRPr lang="hu-HU"/>
        </a:p>
      </dgm:t>
    </dgm:pt>
    <dgm:pt modelId="{51A98DA3-E74F-4E91-A533-C74D21041748}" type="sibTrans" cxnId="{4E001E7C-247A-4406-9B87-25EA9353E5BF}">
      <dgm:prSet/>
      <dgm:spPr/>
      <dgm:t>
        <a:bodyPr/>
        <a:lstStyle/>
        <a:p>
          <a:endParaRPr lang="hu-HU"/>
        </a:p>
      </dgm:t>
    </dgm:pt>
    <dgm:pt modelId="{C434B068-5E6A-4F22-853B-1E5F034910E8}">
      <dgm:prSet phldrT="[Szöveg]"/>
      <dgm:spPr/>
      <dgm:t>
        <a:bodyPr/>
        <a:lstStyle/>
        <a:p>
          <a:r>
            <a:rPr lang="hu-HU" dirty="0" smtClean="0"/>
            <a:t>Érzelmi intelligencia fejlődése</a:t>
          </a:r>
          <a:endParaRPr lang="hu-HU" dirty="0"/>
        </a:p>
      </dgm:t>
    </dgm:pt>
    <dgm:pt modelId="{DB5D5D88-9DFC-45BB-84D2-B1F55E05D3E8}" type="parTrans" cxnId="{95E64385-EB34-4183-A7FA-61DB70B35CBD}">
      <dgm:prSet/>
      <dgm:spPr/>
      <dgm:t>
        <a:bodyPr/>
        <a:lstStyle/>
        <a:p>
          <a:endParaRPr lang="hu-HU"/>
        </a:p>
      </dgm:t>
    </dgm:pt>
    <dgm:pt modelId="{A831078F-AEC8-4FB8-8936-6C23C3D6D7C4}" type="sibTrans" cxnId="{95E64385-EB34-4183-A7FA-61DB70B35CBD}">
      <dgm:prSet/>
      <dgm:spPr/>
      <dgm:t>
        <a:bodyPr/>
        <a:lstStyle/>
        <a:p>
          <a:endParaRPr lang="hu-HU"/>
        </a:p>
      </dgm:t>
    </dgm:pt>
    <dgm:pt modelId="{5057E26A-09D2-47A4-8C62-14D97C2ADE20}">
      <dgm:prSet phldrT="[Szöveg]"/>
      <dgm:spPr/>
      <dgm:t>
        <a:bodyPr/>
        <a:lstStyle/>
        <a:p>
          <a:r>
            <a:rPr lang="hu-HU" dirty="0" smtClean="0"/>
            <a:t>Érzelmei uralkodnak a gyermeken</a:t>
          </a:r>
        </a:p>
      </dgm:t>
    </dgm:pt>
    <dgm:pt modelId="{57D4390A-E890-4EE4-B7A3-0877B5A57AAD}" type="parTrans" cxnId="{325586F5-0712-41F1-9861-9CF0765BD9EB}">
      <dgm:prSet/>
      <dgm:spPr/>
      <dgm:t>
        <a:bodyPr/>
        <a:lstStyle/>
        <a:p>
          <a:endParaRPr lang="hu-HU"/>
        </a:p>
      </dgm:t>
    </dgm:pt>
    <dgm:pt modelId="{E34D16A0-874B-4CFC-9482-94CA33D775D0}" type="sibTrans" cxnId="{325586F5-0712-41F1-9861-9CF0765BD9EB}">
      <dgm:prSet/>
      <dgm:spPr/>
      <dgm:t>
        <a:bodyPr/>
        <a:lstStyle/>
        <a:p>
          <a:endParaRPr lang="hu-HU"/>
        </a:p>
      </dgm:t>
    </dgm:pt>
    <dgm:pt modelId="{86129C06-0F78-499F-96AB-053B86C74645}" type="pres">
      <dgm:prSet presAssocID="{96A15F64-B19E-4FED-99D2-B2BAB3BA5C3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7289FD48-9C3C-469B-BC2E-A48E14B505C5}" type="pres">
      <dgm:prSet presAssocID="{CDD625B4-7C72-4415-8595-6DC99336B131}" presName="centerShape" presStyleLbl="node0" presStyleIdx="0" presStyleCnt="1" custScaleX="113869" custScaleY="109823" custLinFactNeighborX="196" custLinFactNeighborY="2543"/>
      <dgm:spPr/>
      <dgm:t>
        <a:bodyPr/>
        <a:lstStyle/>
        <a:p>
          <a:endParaRPr lang="hu-HU"/>
        </a:p>
      </dgm:t>
    </dgm:pt>
    <dgm:pt modelId="{A1B3B4FF-BF7E-437C-B5BC-047B121953A4}" type="pres">
      <dgm:prSet presAssocID="{51262F24-135D-40A4-A00D-B255111F3E9B}" presName="node" presStyleLbl="node1" presStyleIdx="0" presStyleCnt="4" custScaleX="313786" custScaleY="115009" custRadScaleRad="89830" custRadScaleInc="-83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A060489-A5DE-4423-BB33-0D6EE88FEA77}" type="pres">
      <dgm:prSet presAssocID="{51262F24-135D-40A4-A00D-B255111F3E9B}" presName="dummy" presStyleCnt="0"/>
      <dgm:spPr/>
    </dgm:pt>
    <dgm:pt modelId="{34F76E03-B495-4F82-AE47-D5669BEDCC53}" type="pres">
      <dgm:prSet presAssocID="{2B7B4F7F-90D2-4EBB-9017-F4D5CADCD7BB}" presName="sibTrans" presStyleLbl="sibTrans2D1" presStyleIdx="0" presStyleCnt="4"/>
      <dgm:spPr/>
      <dgm:t>
        <a:bodyPr/>
        <a:lstStyle/>
        <a:p>
          <a:endParaRPr lang="hu-HU"/>
        </a:p>
      </dgm:t>
    </dgm:pt>
    <dgm:pt modelId="{A646EF17-99F2-41AB-B62B-6A857796453A}" type="pres">
      <dgm:prSet presAssocID="{9C66538F-BB50-42FD-B2E6-46FE56D0D135}" presName="node" presStyleLbl="node1" presStyleIdx="1" presStyleCnt="4" custScaleX="191013" custScaleY="120306" custRadScaleRad="125492" custRadScaleInc="654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903F00C-161F-4D79-B6EC-49AB2C9F0C5C}" type="pres">
      <dgm:prSet presAssocID="{9C66538F-BB50-42FD-B2E6-46FE56D0D135}" presName="dummy" presStyleCnt="0"/>
      <dgm:spPr/>
    </dgm:pt>
    <dgm:pt modelId="{D61DA630-4CAC-4F61-BE28-A3A6A2FDE6C4}" type="pres">
      <dgm:prSet presAssocID="{51A98DA3-E74F-4E91-A533-C74D21041748}" presName="sibTrans" presStyleLbl="sibTrans2D1" presStyleIdx="1" presStyleCnt="4"/>
      <dgm:spPr/>
      <dgm:t>
        <a:bodyPr/>
        <a:lstStyle/>
        <a:p>
          <a:endParaRPr lang="hu-HU"/>
        </a:p>
      </dgm:t>
    </dgm:pt>
    <dgm:pt modelId="{696E4AA6-E458-4B88-A1A2-5D8947A4A58F}" type="pres">
      <dgm:prSet presAssocID="{C434B068-5E6A-4F22-853B-1E5F034910E8}" presName="node" presStyleLbl="node1" presStyleIdx="2" presStyleCnt="4" custScaleX="288781" custScaleY="9015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0A902AD-FD94-4B35-B25F-89769574E71A}" type="pres">
      <dgm:prSet presAssocID="{C434B068-5E6A-4F22-853B-1E5F034910E8}" presName="dummy" presStyleCnt="0"/>
      <dgm:spPr/>
    </dgm:pt>
    <dgm:pt modelId="{8B1C4708-5BC5-4596-8F1B-94B11082D008}" type="pres">
      <dgm:prSet presAssocID="{A831078F-AEC8-4FB8-8936-6C23C3D6D7C4}" presName="sibTrans" presStyleLbl="sibTrans2D1" presStyleIdx="2" presStyleCnt="4"/>
      <dgm:spPr/>
      <dgm:t>
        <a:bodyPr/>
        <a:lstStyle/>
        <a:p>
          <a:endParaRPr lang="hu-HU"/>
        </a:p>
      </dgm:t>
    </dgm:pt>
    <dgm:pt modelId="{B69200B9-E59D-4F30-98C6-AB60EC4BDEFF}" type="pres">
      <dgm:prSet presAssocID="{5057E26A-09D2-47A4-8C62-14D97C2ADE20}" presName="node" presStyleLbl="node1" presStyleIdx="3" presStyleCnt="4" custScaleX="200587" custScaleY="110860" custRadScaleRad="127794" custRadScaleInc="-175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B3F61C3-C64B-4CD1-A454-B40E3E4D8C21}" type="pres">
      <dgm:prSet presAssocID="{5057E26A-09D2-47A4-8C62-14D97C2ADE20}" presName="dummy" presStyleCnt="0"/>
      <dgm:spPr/>
    </dgm:pt>
    <dgm:pt modelId="{64733BCD-0312-4532-9DA5-DEEB294E9136}" type="pres">
      <dgm:prSet presAssocID="{E34D16A0-874B-4CFC-9482-94CA33D775D0}" presName="sibTrans" presStyleLbl="sibTrans2D1" presStyleIdx="3" presStyleCnt="4"/>
      <dgm:spPr/>
      <dgm:t>
        <a:bodyPr/>
        <a:lstStyle/>
        <a:p>
          <a:endParaRPr lang="hu-HU"/>
        </a:p>
      </dgm:t>
    </dgm:pt>
  </dgm:ptLst>
  <dgm:cxnLst>
    <dgm:cxn modelId="{325586F5-0712-41F1-9861-9CF0765BD9EB}" srcId="{CDD625B4-7C72-4415-8595-6DC99336B131}" destId="{5057E26A-09D2-47A4-8C62-14D97C2ADE20}" srcOrd="3" destOrd="0" parTransId="{57D4390A-E890-4EE4-B7A3-0877B5A57AAD}" sibTransId="{E34D16A0-874B-4CFC-9482-94CA33D775D0}"/>
    <dgm:cxn modelId="{539B209A-17BB-4C23-B217-C7DC9B5CFDDA}" type="presOf" srcId="{C434B068-5E6A-4F22-853B-1E5F034910E8}" destId="{696E4AA6-E458-4B88-A1A2-5D8947A4A58F}" srcOrd="0" destOrd="0" presId="urn:microsoft.com/office/officeart/2005/8/layout/radial6"/>
    <dgm:cxn modelId="{CE2A5872-7B7E-4427-9F85-F6D2E48C2A2F}" type="presOf" srcId="{51A98DA3-E74F-4E91-A533-C74D21041748}" destId="{D61DA630-4CAC-4F61-BE28-A3A6A2FDE6C4}" srcOrd="0" destOrd="0" presId="urn:microsoft.com/office/officeart/2005/8/layout/radial6"/>
    <dgm:cxn modelId="{F138603C-F919-40EB-921D-5E83B72672CC}" type="presOf" srcId="{51262F24-135D-40A4-A00D-B255111F3E9B}" destId="{A1B3B4FF-BF7E-437C-B5BC-047B121953A4}" srcOrd="0" destOrd="0" presId="urn:microsoft.com/office/officeart/2005/8/layout/radial6"/>
    <dgm:cxn modelId="{A46F7657-F374-4BB3-BB3A-E89A6B278386}" srcId="{96A15F64-B19E-4FED-99D2-B2BAB3BA5C33}" destId="{CDD625B4-7C72-4415-8595-6DC99336B131}" srcOrd="0" destOrd="0" parTransId="{2FC6E3DE-9816-456C-8FFB-49C6409519D1}" sibTransId="{C490FFEE-9AA7-4900-BAB3-5397F67E2B51}"/>
    <dgm:cxn modelId="{072E981A-2969-4367-BCEC-FF2279827645}" type="presOf" srcId="{96A15F64-B19E-4FED-99D2-B2BAB3BA5C33}" destId="{86129C06-0F78-499F-96AB-053B86C74645}" srcOrd="0" destOrd="0" presId="urn:microsoft.com/office/officeart/2005/8/layout/radial6"/>
    <dgm:cxn modelId="{C52200D7-9066-48A0-91A2-09E898258B9C}" srcId="{CDD625B4-7C72-4415-8595-6DC99336B131}" destId="{51262F24-135D-40A4-A00D-B255111F3E9B}" srcOrd="0" destOrd="0" parTransId="{FDCAE054-E9C7-45D1-A7BA-D8A8A8CF1367}" sibTransId="{2B7B4F7F-90D2-4EBB-9017-F4D5CADCD7BB}"/>
    <dgm:cxn modelId="{B4BF8037-C10A-475F-9D74-FB7E42B4C667}" type="presOf" srcId="{A831078F-AEC8-4FB8-8936-6C23C3D6D7C4}" destId="{8B1C4708-5BC5-4596-8F1B-94B11082D008}" srcOrd="0" destOrd="0" presId="urn:microsoft.com/office/officeart/2005/8/layout/radial6"/>
    <dgm:cxn modelId="{95E64385-EB34-4183-A7FA-61DB70B35CBD}" srcId="{CDD625B4-7C72-4415-8595-6DC99336B131}" destId="{C434B068-5E6A-4F22-853B-1E5F034910E8}" srcOrd="2" destOrd="0" parTransId="{DB5D5D88-9DFC-45BB-84D2-B1F55E05D3E8}" sibTransId="{A831078F-AEC8-4FB8-8936-6C23C3D6D7C4}"/>
    <dgm:cxn modelId="{22AAF3EC-04A9-44FB-A6C6-FD731D29EB02}" type="presOf" srcId="{9C66538F-BB50-42FD-B2E6-46FE56D0D135}" destId="{A646EF17-99F2-41AB-B62B-6A857796453A}" srcOrd="0" destOrd="0" presId="urn:microsoft.com/office/officeart/2005/8/layout/radial6"/>
    <dgm:cxn modelId="{040A6202-675E-4A03-AFBF-950DB26A4DEF}" type="presOf" srcId="{E34D16A0-874B-4CFC-9482-94CA33D775D0}" destId="{64733BCD-0312-4532-9DA5-DEEB294E9136}" srcOrd="0" destOrd="0" presId="urn:microsoft.com/office/officeart/2005/8/layout/radial6"/>
    <dgm:cxn modelId="{E819F6AD-5F25-4B6C-8461-DA75C6D9F507}" type="presOf" srcId="{2B7B4F7F-90D2-4EBB-9017-F4D5CADCD7BB}" destId="{34F76E03-B495-4F82-AE47-D5669BEDCC53}" srcOrd="0" destOrd="0" presId="urn:microsoft.com/office/officeart/2005/8/layout/radial6"/>
    <dgm:cxn modelId="{2E44C865-FE4F-40A9-8865-E2D69EF45525}" type="presOf" srcId="{5057E26A-09D2-47A4-8C62-14D97C2ADE20}" destId="{B69200B9-E59D-4F30-98C6-AB60EC4BDEFF}" srcOrd="0" destOrd="0" presId="urn:microsoft.com/office/officeart/2005/8/layout/radial6"/>
    <dgm:cxn modelId="{F92057B6-69EF-4A7E-B5AE-CA70F13F1F00}" type="presOf" srcId="{CDD625B4-7C72-4415-8595-6DC99336B131}" destId="{7289FD48-9C3C-469B-BC2E-A48E14B505C5}" srcOrd="0" destOrd="0" presId="urn:microsoft.com/office/officeart/2005/8/layout/radial6"/>
    <dgm:cxn modelId="{4E001E7C-247A-4406-9B87-25EA9353E5BF}" srcId="{CDD625B4-7C72-4415-8595-6DC99336B131}" destId="{9C66538F-BB50-42FD-B2E6-46FE56D0D135}" srcOrd="1" destOrd="0" parTransId="{6329EC44-E4F4-4CB9-871B-EDC118355CD1}" sibTransId="{51A98DA3-E74F-4E91-A533-C74D21041748}"/>
    <dgm:cxn modelId="{E4E3CCD9-AE12-4A0B-9D3D-3A375E7FE8D1}" type="presParOf" srcId="{86129C06-0F78-499F-96AB-053B86C74645}" destId="{7289FD48-9C3C-469B-BC2E-A48E14B505C5}" srcOrd="0" destOrd="0" presId="urn:microsoft.com/office/officeart/2005/8/layout/radial6"/>
    <dgm:cxn modelId="{72C1E24B-F666-499D-B9B1-C836DAF3DCA6}" type="presParOf" srcId="{86129C06-0F78-499F-96AB-053B86C74645}" destId="{A1B3B4FF-BF7E-437C-B5BC-047B121953A4}" srcOrd="1" destOrd="0" presId="urn:microsoft.com/office/officeart/2005/8/layout/radial6"/>
    <dgm:cxn modelId="{A597478F-9334-4617-9D2A-85BC08445110}" type="presParOf" srcId="{86129C06-0F78-499F-96AB-053B86C74645}" destId="{5A060489-A5DE-4423-BB33-0D6EE88FEA77}" srcOrd="2" destOrd="0" presId="urn:microsoft.com/office/officeart/2005/8/layout/radial6"/>
    <dgm:cxn modelId="{5F9F817A-4654-47D8-A897-52209F2BB91E}" type="presParOf" srcId="{86129C06-0F78-499F-96AB-053B86C74645}" destId="{34F76E03-B495-4F82-AE47-D5669BEDCC53}" srcOrd="3" destOrd="0" presId="urn:microsoft.com/office/officeart/2005/8/layout/radial6"/>
    <dgm:cxn modelId="{86D487E4-217A-4EB0-AABF-656D3BF68ABF}" type="presParOf" srcId="{86129C06-0F78-499F-96AB-053B86C74645}" destId="{A646EF17-99F2-41AB-B62B-6A857796453A}" srcOrd="4" destOrd="0" presId="urn:microsoft.com/office/officeart/2005/8/layout/radial6"/>
    <dgm:cxn modelId="{6BE11812-EABC-44F9-BB1C-1858532E8C8B}" type="presParOf" srcId="{86129C06-0F78-499F-96AB-053B86C74645}" destId="{5903F00C-161F-4D79-B6EC-49AB2C9F0C5C}" srcOrd="5" destOrd="0" presId="urn:microsoft.com/office/officeart/2005/8/layout/radial6"/>
    <dgm:cxn modelId="{35D47203-7D45-4443-9041-40C3C17A4636}" type="presParOf" srcId="{86129C06-0F78-499F-96AB-053B86C74645}" destId="{D61DA630-4CAC-4F61-BE28-A3A6A2FDE6C4}" srcOrd="6" destOrd="0" presId="urn:microsoft.com/office/officeart/2005/8/layout/radial6"/>
    <dgm:cxn modelId="{01294B6B-D5C2-47F3-A3C5-94E1796BD33A}" type="presParOf" srcId="{86129C06-0F78-499F-96AB-053B86C74645}" destId="{696E4AA6-E458-4B88-A1A2-5D8947A4A58F}" srcOrd="7" destOrd="0" presId="urn:microsoft.com/office/officeart/2005/8/layout/radial6"/>
    <dgm:cxn modelId="{37E33122-2972-431D-974F-AF6E0B3676E1}" type="presParOf" srcId="{86129C06-0F78-499F-96AB-053B86C74645}" destId="{70A902AD-FD94-4B35-B25F-89769574E71A}" srcOrd="8" destOrd="0" presId="urn:microsoft.com/office/officeart/2005/8/layout/radial6"/>
    <dgm:cxn modelId="{E744B612-1D70-483D-AD4F-9DB74BCCEFF4}" type="presParOf" srcId="{86129C06-0F78-499F-96AB-053B86C74645}" destId="{8B1C4708-5BC5-4596-8F1B-94B11082D008}" srcOrd="9" destOrd="0" presId="urn:microsoft.com/office/officeart/2005/8/layout/radial6"/>
    <dgm:cxn modelId="{88C08FD4-244E-486F-B306-26638DD52404}" type="presParOf" srcId="{86129C06-0F78-499F-96AB-053B86C74645}" destId="{B69200B9-E59D-4F30-98C6-AB60EC4BDEFF}" srcOrd="10" destOrd="0" presId="urn:microsoft.com/office/officeart/2005/8/layout/radial6"/>
    <dgm:cxn modelId="{676A35E1-0586-428C-A7B7-C74EEB0F12FE}" type="presParOf" srcId="{86129C06-0F78-499F-96AB-053B86C74645}" destId="{6B3F61C3-C64B-4CD1-A454-B40E3E4D8C21}" srcOrd="11" destOrd="0" presId="urn:microsoft.com/office/officeart/2005/8/layout/radial6"/>
    <dgm:cxn modelId="{20E9583E-043C-4B5F-BDD5-6CE80F1F7B6E}" type="presParOf" srcId="{86129C06-0F78-499F-96AB-053B86C74645}" destId="{64733BCD-0312-4532-9DA5-DEEB294E9136}" srcOrd="12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4B8CBB2-C640-40F0-8F6A-E72C755C81B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EEE0DCB2-9A7F-47DA-952C-039CB9AD43C7}">
      <dgm:prSet/>
      <dgm:spPr/>
      <dgm:t>
        <a:bodyPr/>
        <a:lstStyle/>
        <a:p>
          <a:pPr algn="ctr" rtl="0"/>
          <a:r>
            <a:rPr lang="hu-HU" b="1" cap="all" spc="200" dirty="0" err="1">
              <a:solidFill>
                <a:srgbClr val="2A1A00"/>
              </a:solidFill>
              <a:ea typeface="+mj-ea"/>
              <a:cs typeface="+mj-cs"/>
              <a:hlinkClick xmlns:r="http://schemas.openxmlformats.org/officeDocument/2006/relationships" r:id="rId1"/>
            </a:rPr>
            <a:t>refpedi</a:t>
          </a:r>
          <a:r>
            <a:rPr lang="hu-HU" b="1" cap="all" spc="200" dirty="0">
              <a:solidFill>
                <a:srgbClr val="2A1A00"/>
              </a:solidFill>
              <a:ea typeface="+mj-ea"/>
              <a:cs typeface="+mj-cs"/>
              <a:hlinkClick xmlns:r="http://schemas.openxmlformats.org/officeDocument/2006/relationships" r:id="rId1"/>
            </a:rPr>
            <a:t>-óvodai </a:t>
          </a:r>
          <a:r>
            <a:rPr lang="hu-HU" b="1" cap="all" spc="200" dirty="0" err="1">
              <a:solidFill>
                <a:srgbClr val="2A1A00"/>
              </a:solidFill>
              <a:ea typeface="+mj-ea"/>
              <a:cs typeface="+mj-cs"/>
              <a:hlinkClick xmlns:r="http://schemas.openxmlformats.org/officeDocument/2006/relationships" r:id="rId1"/>
            </a:rPr>
            <a:t>katechézis</a:t>
          </a:r>
          <a:r>
            <a:rPr lang="hu-HU" b="1" cap="all" spc="200" dirty="0">
              <a:solidFill>
                <a:srgbClr val="2A1A00"/>
              </a:solidFill>
              <a:ea typeface="+mj-ea"/>
              <a:cs typeface="+mj-cs"/>
              <a:hlinkClick xmlns:r="http://schemas.openxmlformats.org/officeDocument/2006/relationships" r:id="rId1"/>
            </a:rPr>
            <a:t>-segédanyagok</a:t>
          </a:r>
          <a:endParaRPr lang="hu-HU" b="1" cap="all" spc="200" dirty="0">
            <a:solidFill>
              <a:srgbClr val="2A1A00"/>
            </a:solidFill>
            <a:ea typeface="+mj-ea"/>
            <a:cs typeface="+mj-cs"/>
          </a:endParaRPr>
        </a:p>
        <a:p>
          <a:pPr algn="ctr" rtl="0"/>
          <a:r>
            <a:rPr lang="hu-HU" baseline="0" dirty="0"/>
            <a:t>Óvodai háttéranyagok és feladatok</a:t>
          </a:r>
          <a:br>
            <a:rPr lang="hu-HU" baseline="0" dirty="0"/>
          </a:br>
          <a:r>
            <a:rPr lang="hu-HU" baseline="0" dirty="0" smtClean="0"/>
            <a:t>Mire </a:t>
          </a:r>
          <a:r>
            <a:rPr lang="hu-HU" baseline="0" dirty="0"/>
            <a:t>jó egy ilyen anyag a hétköznapokban?</a:t>
          </a:r>
          <a:endParaRPr lang="hu-HU" dirty="0"/>
        </a:p>
      </dgm:t>
    </dgm:pt>
    <dgm:pt modelId="{155C7AA7-343B-4454-A7BC-C8CE83EE6312}" type="parTrans" cxnId="{9E877860-04D0-4A5C-926C-C09A34DF10FD}">
      <dgm:prSet/>
      <dgm:spPr/>
      <dgm:t>
        <a:bodyPr/>
        <a:lstStyle/>
        <a:p>
          <a:endParaRPr lang="hu-HU"/>
        </a:p>
      </dgm:t>
    </dgm:pt>
    <dgm:pt modelId="{21E17D2B-26A6-45CC-942E-777EBD6F5C7D}" type="sibTrans" cxnId="{9E877860-04D0-4A5C-926C-C09A34DF10FD}">
      <dgm:prSet/>
      <dgm:spPr/>
      <dgm:t>
        <a:bodyPr/>
        <a:lstStyle/>
        <a:p>
          <a:endParaRPr lang="hu-HU"/>
        </a:p>
      </dgm:t>
    </dgm:pt>
    <dgm:pt modelId="{370AAF9D-5B39-4897-946A-05483850536A}" type="pres">
      <dgm:prSet presAssocID="{B4B8CBB2-C640-40F0-8F6A-E72C755C81B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DD130094-F4F1-43D5-BA64-84BBDB419280}" type="pres">
      <dgm:prSet presAssocID="{EEE0DCB2-9A7F-47DA-952C-039CB9AD43C7}" presName="parentText" presStyleLbl="node1" presStyleIdx="0" presStyleCnt="1" custLinFactNeighborY="173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9E877860-04D0-4A5C-926C-C09A34DF10FD}" srcId="{B4B8CBB2-C640-40F0-8F6A-E72C755C81B4}" destId="{EEE0DCB2-9A7F-47DA-952C-039CB9AD43C7}" srcOrd="0" destOrd="0" parTransId="{155C7AA7-343B-4454-A7BC-C8CE83EE6312}" sibTransId="{21E17D2B-26A6-45CC-942E-777EBD6F5C7D}"/>
    <dgm:cxn modelId="{645BAED0-4C37-4BE3-850E-E0EDDBAD25EA}" type="presOf" srcId="{B4B8CBB2-C640-40F0-8F6A-E72C755C81B4}" destId="{370AAF9D-5B39-4897-946A-05483850536A}" srcOrd="0" destOrd="0" presId="urn:microsoft.com/office/officeart/2005/8/layout/vList2"/>
    <dgm:cxn modelId="{84D5F301-F036-422B-97A5-5E0075C309B1}" type="presOf" srcId="{EEE0DCB2-9A7F-47DA-952C-039CB9AD43C7}" destId="{DD130094-F4F1-43D5-BA64-84BBDB419280}" srcOrd="0" destOrd="0" presId="urn:microsoft.com/office/officeart/2005/8/layout/vList2"/>
    <dgm:cxn modelId="{42F216E0-6D76-4316-BE06-EBEC2C4F86A5}" type="presParOf" srcId="{370AAF9D-5B39-4897-946A-05483850536A}" destId="{DD130094-F4F1-43D5-BA64-84BBDB41928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ACF5B13-B701-4DF4-A985-22BA69328B7B}" type="doc">
      <dgm:prSet loTypeId="urn:microsoft.com/office/officeart/2005/8/layout/list1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F62CB344-030E-4E45-BF15-EAB2A325B21D}">
      <dgm:prSet phldrT="[Szöveg]"/>
      <dgm:spPr/>
      <dgm:t>
        <a:bodyPr/>
        <a:lstStyle/>
        <a:p>
          <a:r>
            <a:rPr lang="hu-HU" dirty="0"/>
            <a:t>Kortörténeti háttér</a:t>
          </a:r>
        </a:p>
      </dgm:t>
    </dgm:pt>
    <dgm:pt modelId="{43BA55DB-525B-4417-8AA3-8A8D9719BA06}" type="parTrans" cxnId="{4F6126BB-856E-432F-A392-46C8A5F11BDF}">
      <dgm:prSet/>
      <dgm:spPr/>
      <dgm:t>
        <a:bodyPr/>
        <a:lstStyle/>
        <a:p>
          <a:endParaRPr lang="hu-HU"/>
        </a:p>
      </dgm:t>
    </dgm:pt>
    <dgm:pt modelId="{1F169407-6CC9-4A8E-AE6A-B2144ED6DAA5}" type="sibTrans" cxnId="{4F6126BB-856E-432F-A392-46C8A5F11BDF}">
      <dgm:prSet/>
      <dgm:spPr/>
      <dgm:t>
        <a:bodyPr/>
        <a:lstStyle/>
        <a:p>
          <a:endParaRPr lang="hu-HU" dirty="0"/>
        </a:p>
      </dgm:t>
    </dgm:pt>
    <dgm:pt modelId="{4FE42A52-21D1-4CBC-9242-64100F9B40F0}">
      <dgm:prSet phldrT="[Szöveg]"/>
      <dgm:spPr/>
      <dgm:t>
        <a:bodyPr/>
        <a:lstStyle/>
        <a:p>
          <a:r>
            <a:rPr lang="hu-HU" dirty="0"/>
            <a:t>Teológiai hangsúlyok kiemelése</a:t>
          </a:r>
        </a:p>
      </dgm:t>
    </dgm:pt>
    <dgm:pt modelId="{A7382D62-F6C2-45E8-9A6B-254706037B49}" type="parTrans" cxnId="{9164C759-7CF0-4E36-A4FF-33F331767012}">
      <dgm:prSet/>
      <dgm:spPr/>
      <dgm:t>
        <a:bodyPr/>
        <a:lstStyle/>
        <a:p>
          <a:endParaRPr lang="hu-HU"/>
        </a:p>
      </dgm:t>
    </dgm:pt>
    <dgm:pt modelId="{F38A9101-7EF6-4D11-A811-786E6D3CC8B0}" type="sibTrans" cxnId="{9164C759-7CF0-4E36-A4FF-33F331767012}">
      <dgm:prSet/>
      <dgm:spPr/>
      <dgm:t>
        <a:bodyPr/>
        <a:lstStyle/>
        <a:p>
          <a:endParaRPr lang="hu-HU" dirty="0"/>
        </a:p>
      </dgm:t>
    </dgm:pt>
    <dgm:pt modelId="{52E4E4ED-FE14-4EC9-BFB1-F9EE1E5C1C33}">
      <dgm:prSet phldrT="[Szöveg]"/>
      <dgm:spPr/>
      <dgm:t>
        <a:bodyPr/>
        <a:lstStyle/>
        <a:p>
          <a:r>
            <a:rPr lang="hu-HU" dirty="0"/>
            <a:t>Bátorító üzenetek</a:t>
          </a:r>
        </a:p>
      </dgm:t>
    </dgm:pt>
    <dgm:pt modelId="{A27B0065-E296-4283-884B-003A2100ECE3}" type="parTrans" cxnId="{9D916247-DA9D-4979-80BD-EEA36364FA1E}">
      <dgm:prSet/>
      <dgm:spPr/>
      <dgm:t>
        <a:bodyPr/>
        <a:lstStyle/>
        <a:p>
          <a:endParaRPr lang="hu-HU"/>
        </a:p>
      </dgm:t>
    </dgm:pt>
    <dgm:pt modelId="{955E462F-EC5C-48F7-93F7-3C5A7DB1FFC4}" type="sibTrans" cxnId="{9D916247-DA9D-4979-80BD-EEA36364FA1E}">
      <dgm:prSet/>
      <dgm:spPr/>
      <dgm:t>
        <a:bodyPr/>
        <a:lstStyle/>
        <a:p>
          <a:endParaRPr lang="hu-HU" dirty="0"/>
        </a:p>
      </dgm:t>
    </dgm:pt>
    <dgm:pt modelId="{BE405534-68BB-4EB6-B44B-A6EF32F0492C}">
      <dgm:prSet/>
      <dgm:spPr/>
      <dgm:t>
        <a:bodyPr/>
        <a:lstStyle/>
        <a:p>
          <a:r>
            <a:rPr lang="hu-HU" dirty="0"/>
            <a:t>A bibliai történet szövegösszefüggésbe helyezése</a:t>
          </a:r>
        </a:p>
      </dgm:t>
    </dgm:pt>
    <dgm:pt modelId="{EF5315D5-36B2-4844-BF0F-C62D3C52CAC0}" type="parTrans" cxnId="{5D428D60-B4E3-4B58-BC07-DDAE4DD03754}">
      <dgm:prSet/>
      <dgm:spPr/>
      <dgm:t>
        <a:bodyPr/>
        <a:lstStyle/>
        <a:p>
          <a:endParaRPr lang="hu-HU"/>
        </a:p>
      </dgm:t>
    </dgm:pt>
    <dgm:pt modelId="{B98A0BCC-FD35-40BB-9EAC-C1753DB0A04D}" type="sibTrans" cxnId="{5D428D60-B4E3-4B58-BC07-DDAE4DD03754}">
      <dgm:prSet/>
      <dgm:spPr/>
      <dgm:t>
        <a:bodyPr/>
        <a:lstStyle/>
        <a:p>
          <a:endParaRPr lang="hu-HU"/>
        </a:p>
      </dgm:t>
    </dgm:pt>
    <dgm:pt modelId="{4F937113-B99F-44FF-8301-296A5408CD6D}">
      <dgm:prSet/>
      <dgm:spPr/>
      <dgm:t>
        <a:bodyPr/>
        <a:lstStyle/>
        <a:p>
          <a:r>
            <a:rPr lang="hu-HU" dirty="0"/>
            <a:t>Kérdések beszélgetéshez</a:t>
          </a:r>
        </a:p>
      </dgm:t>
    </dgm:pt>
    <dgm:pt modelId="{8305DB77-9D6B-410C-BEFC-FD9D890B253A}" type="parTrans" cxnId="{41BAD3DC-21BD-46DD-950B-3E7D9A8FA375}">
      <dgm:prSet/>
      <dgm:spPr/>
      <dgm:t>
        <a:bodyPr/>
        <a:lstStyle/>
        <a:p>
          <a:endParaRPr lang="hu-HU"/>
        </a:p>
      </dgm:t>
    </dgm:pt>
    <dgm:pt modelId="{B0595F38-9C70-4A98-A79E-DC1F9F0DA24B}" type="sibTrans" cxnId="{41BAD3DC-21BD-46DD-950B-3E7D9A8FA375}">
      <dgm:prSet/>
      <dgm:spPr/>
      <dgm:t>
        <a:bodyPr/>
        <a:lstStyle/>
        <a:p>
          <a:endParaRPr lang="hu-HU"/>
        </a:p>
      </dgm:t>
    </dgm:pt>
    <dgm:pt modelId="{6D4FAB99-54EB-42A2-82C8-C9EA91C33E7F}">
      <dgm:prSet/>
      <dgm:spPr/>
      <dgm:t>
        <a:bodyPr/>
        <a:lstStyle/>
        <a:p>
          <a:r>
            <a:rPr lang="hu-HU" dirty="0"/>
            <a:t>Valláspedagógiai kapcsolópontok a kisgyermekhez</a:t>
          </a:r>
        </a:p>
      </dgm:t>
    </dgm:pt>
    <dgm:pt modelId="{F565D0EA-C442-44B8-9504-74BC92C2033C}" type="parTrans" cxnId="{42C5FB16-0750-42B4-B20A-9B7638C1294D}">
      <dgm:prSet/>
      <dgm:spPr/>
      <dgm:t>
        <a:bodyPr/>
        <a:lstStyle/>
        <a:p>
          <a:endParaRPr lang="hu-HU"/>
        </a:p>
      </dgm:t>
    </dgm:pt>
    <dgm:pt modelId="{324F90FE-DE26-4AA1-9E63-CBC7E7834F70}" type="sibTrans" cxnId="{42C5FB16-0750-42B4-B20A-9B7638C1294D}">
      <dgm:prSet/>
      <dgm:spPr/>
      <dgm:t>
        <a:bodyPr/>
        <a:lstStyle/>
        <a:p>
          <a:endParaRPr lang="hu-HU"/>
        </a:p>
      </dgm:t>
    </dgm:pt>
    <dgm:pt modelId="{9103A2A1-D051-407A-AD18-E0387A34BEDE}" type="pres">
      <dgm:prSet presAssocID="{AACF5B13-B701-4DF4-A985-22BA69328B7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C3424B67-0734-4EFF-B58B-2474663C194C}" type="pres">
      <dgm:prSet presAssocID="{BE405534-68BB-4EB6-B44B-A6EF32F0492C}" presName="parentLin" presStyleCnt="0"/>
      <dgm:spPr/>
    </dgm:pt>
    <dgm:pt modelId="{793F6C7E-6AE4-4C96-AA7A-541BDD235A96}" type="pres">
      <dgm:prSet presAssocID="{BE405534-68BB-4EB6-B44B-A6EF32F0492C}" presName="parentLeftMargin" presStyleLbl="node1" presStyleIdx="0" presStyleCnt="6"/>
      <dgm:spPr/>
      <dgm:t>
        <a:bodyPr/>
        <a:lstStyle/>
        <a:p>
          <a:endParaRPr lang="hu-HU"/>
        </a:p>
      </dgm:t>
    </dgm:pt>
    <dgm:pt modelId="{0E1C4E22-BBA7-4E6B-8C47-F305D5BCEC88}" type="pres">
      <dgm:prSet presAssocID="{BE405534-68BB-4EB6-B44B-A6EF32F0492C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826D8A8-3B1C-4473-AEB6-909BF5363B5E}" type="pres">
      <dgm:prSet presAssocID="{BE405534-68BB-4EB6-B44B-A6EF32F0492C}" presName="negativeSpace" presStyleCnt="0"/>
      <dgm:spPr/>
    </dgm:pt>
    <dgm:pt modelId="{55F777DE-757C-4ECA-883A-2F68C177CD49}" type="pres">
      <dgm:prSet presAssocID="{BE405534-68BB-4EB6-B44B-A6EF32F0492C}" presName="childText" presStyleLbl="conFgAcc1" presStyleIdx="0" presStyleCnt="6">
        <dgm:presLayoutVars>
          <dgm:bulletEnabled val="1"/>
        </dgm:presLayoutVars>
      </dgm:prSet>
      <dgm:spPr/>
    </dgm:pt>
    <dgm:pt modelId="{16D014BE-B31F-4AA7-B56C-58716BB7E0CD}" type="pres">
      <dgm:prSet presAssocID="{B98A0BCC-FD35-40BB-9EAC-C1753DB0A04D}" presName="spaceBetweenRectangles" presStyleCnt="0"/>
      <dgm:spPr/>
    </dgm:pt>
    <dgm:pt modelId="{C15F2C35-BA86-42A3-8815-5C3DDD3D3671}" type="pres">
      <dgm:prSet presAssocID="{F62CB344-030E-4E45-BF15-EAB2A325B21D}" presName="parentLin" presStyleCnt="0"/>
      <dgm:spPr/>
    </dgm:pt>
    <dgm:pt modelId="{1438D4FF-CC06-4B0C-8133-81FC76788208}" type="pres">
      <dgm:prSet presAssocID="{F62CB344-030E-4E45-BF15-EAB2A325B21D}" presName="parentLeftMargin" presStyleLbl="node1" presStyleIdx="0" presStyleCnt="6"/>
      <dgm:spPr/>
      <dgm:t>
        <a:bodyPr/>
        <a:lstStyle/>
        <a:p>
          <a:endParaRPr lang="hu-HU"/>
        </a:p>
      </dgm:t>
    </dgm:pt>
    <dgm:pt modelId="{01D56D10-C715-4EA9-900D-E875312C4D33}" type="pres">
      <dgm:prSet presAssocID="{F62CB344-030E-4E45-BF15-EAB2A325B21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D869C94-4A4A-4E37-9B23-2FB020CF6739}" type="pres">
      <dgm:prSet presAssocID="{F62CB344-030E-4E45-BF15-EAB2A325B21D}" presName="negativeSpace" presStyleCnt="0"/>
      <dgm:spPr/>
    </dgm:pt>
    <dgm:pt modelId="{8DBEA20C-B405-4F57-9119-3FF2FB32715B}" type="pres">
      <dgm:prSet presAssocID="{F62CB344-030E-4E45-BF15-EAB2A325B21D}" presName="childText" presStyleLbl="conFgAcc1" presStyleIdx="1" presStyleCnt="6">
        <dgm:presLayoutVars>
          <dgm:bulletEnabled val="1"/>
        </dgm:presLayoutVars>
      </dgm:prSet>
      <dgm:spPr/>
    </dgm:pt>
    <dgm:pt modelId="{AC045453-E889-465C-B2F0-4A1DDCBAA2B8}" type="pres">
      <dgm:prSet presAssocID="{1F169407-6CC9-4A8E-AE6A-B2144ED6DAA5}" presName="spaceBetweenRectangles" presStyleCnt="0"/>
      <dgm:spPr/>
    </dgm:pt>
    <dgm:pt modelId="{D585C2AF-03AF-4D88-B143-6494D405C2AC}" type="pres">
      <dgm:prSet presAssocID="{4FE42A52-21D1-4CBC-9242-64100F9B40F0}" presName="parentLin" presStyleCnt="0"/>
      <dgm:spPr/>
    </dgm:pt>
    <dgm:pt modelId="{0677001E-0A53-4705-A5F1-7B15A1ADBC47}" type="pres">
      <dgm:prSet presAssocID="{4FE42A52-21D1-4CBC-9242-64100F9B40F0}" presName="parentLeftMargin" presStyleLbl="node1" presStyleIdx="1" presStyleCnt="6"/>
      <dgm:spPr/>
      <dgm:t>
        <a:bodyPr/>
        <a:lstStyle/>
        <a:p>
          <a:endParaRPr lang="hu-HU"/>
        </a:p>
      </dgm:t>
    </dgm:pt>
    <dgm:pt modelId="{2AAA7D4D-3BC2-4FF8-A8D6-D115237820B5}" type="pres">
      <dgm:prSet presAssocID="{4FE42A52-21D1-4CBC-9242-64100F9B40F0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160C61A-F588-40CB-A3A0-BAA10E55F596}" type="pres">
      <dgm:prSet presAssocID="{4FE42A52-21D1-4CBC-9242-64100F9B40F0}" presName="negativeSpace" presStyleCnt="0"/>
      <dgm:spPr/>
    </dgm:pt>
    <dgm:pt modelId="{2A264660-3E64-402B-A8C3-D5FDB2226157}" type="pres">
      <dgm:prSet presAssocID="{4FE42A52-21D1-4CBC-9242-64100F9B40F0}" presName="childText" presStyleLbl="conFgAcc1" presStyleIdx="2" presStyleCnt="6">
        <dgm:presLayoutVars>
          <dgm:bulletEnabled val="1"/>
        </dgm:presLayoutVars>
      </dgm:prSet>
      <dgm:spPr/>
    </dgm:pt>
    <dgm:pt modelId="{6AC530FD-DF96-41C5-A413-5460CEA32E1D}" type="pres">
      <dgm:prSet presAssocID="{F38A9101-7EF6-4D11-A811-786E6D3CC8B0}" presName="spaceBetweenRectangles" presStyleCnt="0"/>
      <dgm:spPr/>
    </dgm:pt>
    <dgm:pt modelId="{B7F88845-6D4A-4719-974D-405D58FA0B62}" type="pres">
      <dgm:prSet presAssocID="{6D4FAB99-54EB-42A2-82C8-C9EA91C33E7F}" presName="parentLin" presStyleCnt="0"/>
      <dgm:spPr/>
    </dgm:pt>
    <dgm:pt modelId="{3629D094-206C-4DF3-A1F3-C41B9B47768D}" type="pres">
      <dgm:prSet presAssocID="{6D4FAB99-54EB-42A2-82C8-C9EA91C33E7F}" presName="parentLeftMargin" presStyleLbl="node1" presStyleIdx="2" presStyleCnt="6"/>
      <dgm:spPr/>
      <dgm:t>
        <a:bodyPr/>
        <a:lstStyle/>
        <a:p>
          <a:endParaRPr lang="hu-HU"/>
        </a:p>
      </dgm:t>
    </dgm:pt>
    <dgm:pt modelId="{23A47513-183C-4638-A725-5F61D448E7BA}" type="pres">
      <dgm:prSet presAssocID="{6D4FAB99-54EB-42A2-82C8-C9EA91C33E7F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99C5B8F-B32B-4B31-B104-E1A45883F1D9}" type="pres">
      <dgm:prSet presAssocID="{6D4FAB99-54EB-42A2-82C8-C9EA91C33E7F}" presName="negativeSpace" presStyleCnt="0"/>
      <dgm:spPr/>
    </dgm:pt>
    <dgm:pt modelId="{ED089A90-66ED-4634-86CE-CC9E1BDF5E5E}" type="pres">
      <dgm:prSet presAssocID="{6D4FAB99-54EB-42A2-82C8-C9EA91C33E7F}" presName="childText" presStyleLbl="conFgAcc1" presStyleIdx="3" presStyleCnt="6">
        <dgm:presLayoutVars>
          <dgm:bulletEnabled val="1"/>
        </dgm:presLayoutVars>
      </dgm:prSet>
      <dgm:spPr/>
    </dgm:pt>
    <dgm:pt modelId="{E18CF655-779E-4822-A6E8-257966A98594}" type="pres">
      <dgm:prSet presAssocID="{324F90FE-DE26-4AA1-9E63-CBC7E7834F70}" presName="spaceBetweenRectangles" presStyleCnt="0"/>
      <dgm:spPr/>
    </dgm:pt>
    <dgm:pt modelId="{9BCA5368-053F-4AE7-80D1-03393D6EE594}" type="pres">
      <dgm:prSet presAssocID="{52E4E4ED-FE14-4EC9-BFB1-F9EE1E5C1C33}" presName="parentLin" presStyleCnt="0"/>
      <dgm:spPr/>
    </dgm:pt>
    <dgm:pt modelId="{E140BDC4-6F19-4910-AF6D-6CFB3D1A3D7D}" type="pres">
      <dgm:prSet presAssocID="{52E4E4ED-FE14-4EC9-BFB1-F9EE1E5C1C33}" presName="parentLeftMargin" presStyleLbl="node1" presStyleIdx="3" presStyleCnt="6"/>
      <dgm:spPr/>
      <dgm:t>
        <a:bodyPr/>
        <a:lstStyle/>
        <a:p>
          <a:endParaRPr lang="hu-HU"/>
        </a:p>
      </dgm:t>
    </dgm:pt>
    <dgm:pt modelId="{83B06E55-9388-42E5-86D3-086229891C3B}" type="pres">
      <dgm:prSet presAssocID="{52E4E4ED-FE14-4EC9-BFB1-F9EE1E5C1C33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FC4309A-D95B-4BC5-BDF2-0FC437E0B563}" type="pres">
      <dgm:prSet presAssocID="{52E4E4ED-FE14-4EC9-BFB1-F9EE1E5C1C33}" presName="negativeSpace" presStyleCnt="0"/>
      <dgm:spPr/>
    </dgm:pt>
    <dgm:pt modelId="{78BEDC02-2B6B-4024-B258-F915C1057143}" type="pres">
      <dgm:prSet presAssocID="{52E4E4ED-FE14-4EC9-BFB1-F9EE1E5C1C33}" presName="childText" presStyleLbl="conFgAcc1" presStyleIdx="4" presStyleCnt="6">
        <dgm:presLayoutVars>
          <dgm:bulletEnabled val="1"/>
        </dgm:presLayoutVars>
      </dgm:prSet>
      <dgm:spPr/>
    </dgm:pt>
    <dgm:pt modelId="{7035618F-9879-4C5A-92EB-A6A8FB3F865F}" type="pres">
      <dgm:prSet presAssocID="{955E462F-EC5C-48F7-93F7-3C5A7DB1FFC4}" presName="spaceBetweenRectangles" presStyleCnt="0"/>
      <dgm:spPr/>
    </dgm:pt>
    <dgm:pt modelId="{3148509B-2BBA-44BD-82C1-DFE0092A3168}" type="pres">
      <dgm:prSet presAssocID="{4F937113-B99F-44FF-8301-296A5408CD6D}" presName="parentLin" presStyleCnt="0"/>
      <dgm:spPr/>
    </dgm:pt>
    <dgm:pt modelId="{9C399E80-D067-4BC8-870B-0733F8442CFC}" type="pres">
      <dgm:prSet presAssocID="{4F937113-B99F-44FF-8301-296A5408CD6D}" presName="parentLeftMargin" presStyleLbl="node1" presStyleIdx="4" presStyleCnt="6"/>
      <dgm:spPr/>
      <dgm:t>
        <a:bodyPr/>
        <a:lstStyle/>
        <a:p>
          <a:endParaRPr lang="hu-HU"/>
        </a:p>
      </dgm:t>
    </dgm:pt>
    <dgm:pt modelId="{3D19485B-810C-4F61-94DC-3B2BCDC290D9}" type="pres">
      <dgm:prSet presAssocID="{4F937113-B99F-44FF-8301-296A5408CD6D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B932BE2-8CB8-421A-A7BD-19C50B354E09}" type="pres">
      <dgm:prSet presAssocID="{4F937113-B99F-44FF-8301-296A5408CD6D}" presName="negativeSpace" presStyleCnt="0"/>
      <dgm:spPr/>
    </dgm:pt>
    <dgm:pt modelId="{C8FCB5C1-FD8F-413E-9891-4503CFAF96A8}" type="pres">
      <dgm:prSet presAssocID="{4F937113-B99F-44FF-8301-296A5408CD6D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F134112D-0802-4AD2-A835-481B34F2B042}" type="presOf" srcId="{BE405534-68BB-4EB6-B44B-A6EF32F0492C}" destId="{0E1C4E22-BBA7-4E6B-8C47-F305D5BCEC88}" srcOrd="1" destOrd="0" presId="urn:microsoft.com/office/officeart/2005/8/layout/list1"/>
    <dgm:cxn modelId="{FE266846-3868-4B89-AADE-E09B1FF5DBFC}" type="presOf" srcId="{F62CB344-030E-4E45-BF15-EAB2A325B21D}" destId="{01D56D10-C715-4EA9-900D-E875312C4D33}" srcOrd="1" destOrd="0" presId="urn:microsoft.com/office/officeart/2005/8/layout/list1"/>
    <dgm:cxn modelId="{BC562904-9342-42F4-B434-3182ECE766F8}" type="presOf" srcId="{52E4E4ED-FE14-4EC9-BFB1-F9EE1E5C1C33}" destId="{83B06E55-9388-42E5-86D3-086229891C3B}" srcOrd="1" destOrd="0" presId="urn:microsoft.com/office/officeart/2005/8/layout/list1"/>
    <dgm:cxn modelId="{3BB12C83-09C4-49C3-9C73-BD5F7ED20447}" type="presOf" srcId="{4FE42A52-21D1-4CBC-9242-64100F9B40F0}" destId="{2AAA7D4D-3BC2-4FF8-A8D6-D115237820B5}" srcOrd="1" destOrd="0" presId="urn:microsoft.com/office/officeart/2005/8/layout/list1"/>
    <dgm:cxn modelId="{83DFCC0F-1E39-456B-8B1B-867420BADD58}" type="presOf" srcId="{4F937113-B99F-44FF-8301-296A5408CD6D}" destId="{9C399E80-D067-4BC8-870B-0733F8442CFC}" srcOrd="0" destOrd="0" presId="urn:microsoft.com/office/officeart/2005/8/layout/list1"/>
    <dgm:cxn modelId="{1659936B-9866-4D50-B21B-0B04A6E5C39A}" type="presOf" srcId="{4FE42A52-21D1-4CBC-9242-64100F9B40F0}" destId="{0677001E-0A53-4705-A5F1-7B15A1ADBC47}" srcOrd="0" destOrd="0" presId="urn:microsoft.com/office/officeart/2005/8/layout/list1"/>
    <dgm:cxn modelId="{4F6126BB-856E-432F-A392-46C8A5F11BDF}" srcId="{AACF5B13-B701-4DF4-A985-22BA69328B7B}" destId="{F62CB344-030E-4E45-BF15-EAB2A325B21D}" srcOrd="1" destOrd="0" parTransId="{43BA55DB-525B-4417-8AA3-8A8D9719BA06}" sibTransId="{1F169407-6CC9-4A8E-AE6A-B2144ED6DAA5}"/>
    <dgm:cxn modelId="{BE94AACC-4CEF-4BB0-AFEA-80755A805A55}" type="presOf" srcId="{6D4FAB99-54EB-42A2-82C8-C9EA91C33E7F}" destId="{3629D094-206C-4DF3-A1F3-C41B9B47768D}" srcOrd="0" destOrd="0" presId="urn:microsoft.com/office/officeart/2005/8/layout/list1"/>
    <dgm:cxn modelId="{FF1DD9F2-30EC-410E-B044-C2C25A6AD48F}" type="presOf" srcId="{4F937113-B99F-44FF-8301-296A5408CD6D}" destId="{3D19485B-810C-4F61-94DC-3B2BCDC290D9}" srcOrd="1" destOrd="0" presId="urn:microsoft.com/office/officeart/2005/8/layout/list1"/>
    <dgm:cxn modelId="{9164C759-7CF0-4E36-A4FF-33F331767012}" srcId="{AACF5B13-B701-4DF4-A985-22BA69328B7B}" destId="{4FE42A52-21D1-4CBC-9242-64100F9B40F0}" srcOrd="2" destOrd="0" parTransId="{A7382D62-F6C2-45E8-9A6B-254706037B49}" sibTransId="{F38A9101-7EF6-4D11-A811-786E6D3CC8B0}"/>
    <dgm:cxn modelId="{5D428D60-B4E3-4B58-BC07-DDAE4DD03754}" srcId="{AACF5B13-B701-4DF4-A985-22BA69328B7B}" destId="{BE405534-68BB-4EB6-B44B-A6EF32F0492C}" srcOrd="0" destOrd="0" parTransId="{EF5315D5-36B2-4844-BF0F-C62D3C52CAC0}" sibTransId="{B98A0BCC-FD35-40BB-9EAC-C1753DB0A04D}"/>
    <dgm:cxn modelId="{42C5FB16-0750-42B4-B20A-9B7638C1294D}" srcId="{AACF5B13-B701-4DF4-A985-22BA69328B7B}" destId="{6D4FAB99-54EB-42A2-82C8-C9EA91C33E7F}" srcOrd="3" destOrd="0" parTransId="{F565D0EA-C442-44B8-9504-74BC92C2033C}" sibTransId="{324F90FE-DE26-4AA1-9E63-CBC7E7834F70}"/>
    <dgm:cxn modelId="{04D703AD-96BF-4F24-9E02-E1D0D6E1B5BC}" type="presOf" srcId="{6D4FAB99-54EB-42A2-82C8-C9EA91C33E7F}" destId="{23A47513-183C-4638-A725-5F61D448E7BA}" srcOrd="1" destOrd="0" presId="urn:microsoft.com/office/officeart/2005/8/layout/list1"/>
    <dgm:cxn modelId="{9D916247-DA9D-4979-80BD-EEA36364FA1E}" srcId="{AACF5B13-B701-4DF4-A985-22BA69328B7B}" destId="{52E4E4ED-FE14-4EC9-BFB1-F9EE1E5C1C33}" srcOrd="4" destOrd="0" parTransId="{A27B0065-E296-4283-884B-003A2100ECE3}" sibTransId="{955E462F-EC5C-48F7-93F7-3C5A7DB1FFC4}"/>
    <dgm:cxn modelId="{E6597320-BDA1-45E1-A0C8-17CF3603F537}" type="presOf" srcId="{AACF5B13-B701-4DF4-A985-22BA69328B7B}" destId="{9103A2A1-D051-407A-AD18-E0387A34BEDE}" srcOrd="0" destOrd="0" presId="urn:microsoft.com/office/officeart/2005/8/layout/list1"/>
    <dgm:cxn modelId="{41BAD3DC-21BD-46DD-950B-3E7D9A8FA375}" srcId="{AACF5B13-B701-4DF4-A985-22BA69328B7B}" destId="{4F937113-B99F-44FF-8301-296A5408CD6D}" srcOrd="5" destOrd="0" parTransId="{8305DB77-9D6B-410C-BEFC-FD9D890B253A}" sibTransId="{B0595F38-9C70-4A98-A79E-DC1F9F0DA24B}"/>
    <dgm:cxn modelId="{FF49495D-EB1E-45CA-8339-079483556BAF}" type="presOf" srcId="{52E4E4ED-FE14-4EC9-BFB1-F9EE1E5C1C33}" destId="{E140BDC4-6F19-4910-AF6D-6CFB3D1A3D7D}" srcOrd="0" destOrd="0" presId="urn:microsoft.com/office/officeart/2005/8/layout/list1"/>
    <dgm:cxn modelId="{B8EDC297-2FCB-4864-9B0F-37EC0CA21409}" type="presOf" srcId="{BE405534-68BB-4EB6-B44B-A6EF32F0492C}" destId="{793F6C7E-6AE4-4C96-AA7A-541BDD235A96}" srcOrd="0" destOrd="0" presId="urn:microsoft.com/office/officeart/2005/8/layout/list1"/>
    <dgm:cxn modelId="{FDF3EC4D-E08C-4657-9D9E-DFAA1B2F6F86}" type="presOf" srcId="{F62CB344-030E-4E45-BF15-EAB2A325B21D}" destId="{1438D4FF-CC06-4B0C-8133-81FC76788208}" srcOrd="0" destOrd="0" presId="urn:microsoft.com/office/officeart/2005/8/layout/list1"/>
    <dgm:cxn modelId="{BC812E2F-1E20-4274-849B-A9DEA80AE2BD}" type="presParOf" srcId="{9103A2A1-D051-407A-AD18-E0387A34BEDE}" destId="{C3424B67-0734-4EFF-B58B-2474663C194C}" srcOrd="0" destOrd="0" presId="urn:microsoft.com/office/officeart/2005/8/layout/list1"/>
    <dgm:cxn modelId="{A636C4B5-44E4-4C3D-8C12-AE87B0202612}" type="presParOf" srcId="{C3424B67-0734-4EFF-B58B-2474663C194C}" destId="{793F6C7E-6AE4-4C96-AA7A-541BDD235A96}" srcOrd="0" destOrd="0" presId="urn:microsoft.com/office/officeart/2005/8/layout/list1"/>
    <dgm:cxn modelId="{71DDDC1C-1D19-4B88-90C8-753926651024}" type="presParOf" srcId="{C3424B67-0734-4EFF-B58B-2474663C194C}" destId="{0E1C4E22-BBA7-4E6B-8C47-F305D5BCEC88}" srcOrd="1" destOrd="0" presId="urn:microsoft.com/office/officeart/2005/8/layout/list1"/>
    <dgm:cxn modelId="{3AF2913F-3CAF-41B5-8E0A-F3C77204FB68}" type="presParOf" srcId="{9103A2A1-D051-407A-AD18-E0387A34BEDE}" destId="{A826D8A8-3B1C-4473-AEB6-909BF5363B5E}" srcOrd="1" destOrd="0" presId="urn:microsoft.com/office/officeart/2005/8/layout/list1"/>
    <dgm:cxn modelId="{0D0CAD6A-54C8-4B76-BA9E-20D407F8EABB}" type="presParOf" srcId="{9103A2A1-D051-407A-AD18-E0387A34BEDE}" destId="{55F777DE-757C-4ECA-883A-2F68C177CD49}" srcOrd="2" destOrd="0" presId="urn:microsoft.com/office/officeart/2005/8/layout/list1"/>
    <dgm:cxn modelId="{432B1EF8-076C-4421-BB4D-B86077033185}" type="presParOf" srcId="{9103A2A1-D051-407A-AD18-E0387A34BEDE}" destId="{16D014BE-B31F-4AA7-B56C-58716BB7E0CD}" srcOrd="3" destOrd="0" presId="urn:microsoft.com/office/officeart/2005/8/layout/list1"/>
    <dgm:cxn modelId="{48029A6F-7973-4D32-9D91-198513E648CB}" type="presParOf" srcId="{9103A2A1-D051-407A-AD18-E0387A34BEDE}" destId="{C15F2C35-BA86-42A3-8815-5C3DDD3D3671}" srcOrd="4" destOrd="0" presId="urn:microsoft.com/office/officeart/2005/8/layout/list1"/>
    <dgm:cxn modelId="{54794B6A-3A2D-41BE-B15D-EEC4E8B60CE4}" type="presParOf" srcId="{C15F2C35-BA86-42A3-8815-5C3DDD3D3671}" destId="{1438D4FF-CC06-4B0C-8133-81FC76788208}" srcOrd="0" destOrd="0" presId="urn:microsoft.com/office/officeart/2005/8/layout/list1"/>
    <dgm:cxn modelId="{14CBB244-1289-4476-AD48-D7B9CC4BF003}" type="presParOf" srcId="{C15F2C35-BA86-42A3-8815-5C3DDD3D3671}" destId="{01D56D10-C715-4EA9-900D-E875312C4D33}" srcOrd="1" destOrd="0" presId="urn:microsoft.com/office/officeart/2005/8/layout/list1"/>
    <dgm:cxn modelId="{60BE7EBE-EB34-4B54-AB15-F9295A463FE9}" type="presParOf" srcId="{9103A2A1-D051-407A-AD18-E0387A34BEDE}" destId="{AD869C94-4A4A-4E37-9B23-2FB020CF6739}" srcOrd="5" destOrd="0" presId="urn:microsoft.com/office/officeart/2005/8/layout/list1"/>
    <dgm:cxn modelId="{4C989B7D-C020-455C-8EAB-3A410E204752}" type="presParOf" srcId="{9103A2A1-D051-407A-AD18-E0387A34BEDE}" destId="{8DBEA20C-B405-4F57-9119-3FF2FB32715B}" srcOrd="6" destOrd="0" presId="urn:microsoft.com/office/officeart/2005/8/layout/list1"/>
    <dgm:cxn modelId="{089E8A40-8E94-495C-9791-55D25F417F6B}" type="presParOf" srcId="{9103A2A1-D051-407A-AD18-E0387A34BEDE}" destId="{AC045453-E889-465C-B2F0-4A1DDCBAA2B8}" srcOrd="7" destOrd="0" presId="urn:microsoft.com/office/officeart/2005/8/layout/list1"/>
    <dgm:cxn modelId="{887BE74E-7339-4802-ACCB-2426EFEA6AEB}" type="presParOf" srcId="{9103A2A1-D051-407A-AD18-E0387A34BEDE}" destId="{D585C2AF-03AF-4D88-B143-6494D405C2AC}" srcOrd="8" destOrd="0" presId="urn:microsoft.com/office/officeart/2005/8/layout/list1"/>
    <dgm:cxn modelId="{2A5F00E6-1AA3-4084-975E-5943D76B1D9D}" type="presParOf" srcId="{D585C2AF-03AF-4D88-B143-6494D405C2AC}" destId="{0677001E-0A53-4705-A5F1-7B15A1ADBC47}" srcOrd="0" destOrd="0" presId="urn:microsoft.com/office/officeart/2005/8/layout/list1"/>
    <dgm:cxn modelId="{DA170376-7949-481E-A685-484CB40E7B3E}" type="presParOf" srcId="{D585C2AF-03AF-4D88-B143-6494D405C2AC}" destId="{2AAA7D4D-3BC2-4FF8-A8D6-D115237820B5}" srcOrd="1" destOrd="0" presId="urn:microsoft.com/office/officeart/2005/8/layout/list1"/>
    <dgm:cxn modelId="{8F61C9F6-4EB0-4E4D-A6C8-559DDB9243BA}" type="presParOf" srcId="{9103A2A1-D051-407A-AD18-E0387A34BEDE}" destId="{4160C61A-F588-40CB-A3A0-BAA10E55F596}" srcOrd="9" destOrd="0" presId="urn:microsoft.com/office/officeart/2005/8/layout/list1"/>
    <dgm:cxn modelId="{C6661796-C434-40C0-BC72-AA6719849282}" type="presParOf" srcId="{9103A2A1-D051-407A-AD18-E0387A34BEDE}" destId="{2A264660-3E64-402B-A8C3-D5FDB2226157}" srcOrd="10" destOrd="0" presId="urn:microsoft.com/office/officeart/2005/8/layout/list1"/>
    <dgm:cxn modelId="{B99AA94C-B0B7-48D8-ACFF-76EC23D05754}" type="presParOf" srcId="{9103A2A1-D051-407A-AD18-E0387A34BEDE}" destId="{6AC530FD-DF96-41C5-A413-5460CEA32E1D}" srcOrd="11" destOrd="0" presId="urn:microsoft.com/office/officeart/2005/8/layout/list1"/>
    <dgm:cxn modelId="{6BCB55DD-BB92-4E9C-B850-3CB61DE7D4FD}" type="presParOf" srcId="{9103A2A1-D051-407A-AD18-E0387A34BEDE}" destId="{B7F88845-6D4A-4719-974D-405D58FA0B62}" srcOrd="12" destOrd="0" presId="urn:microsoft.com/office/officeart/2005/8/layout/list1"/>
    <dgm:cxn modelId="{F3AB5A44-8C33-4100-9F5C-56818BF350EA}" type="presParOf" srcId="{B7F88845-6D4A-4719-974D-405D58FA0B62}" destId="{3629D094-206C-4DF3-A1F3-C41B9B47768D}" srcOrd="0" destOrd="0" presId="urn:microsoft.com/office/officeart/2005/8/layout/list1"/>
    <dgm:cxn modelId="{F65C3D6D-DDFA-4701-BB12-55BC07A8D880}" type="presParOf" srcId="{B7F88845-6D4A-4719-974D-405D58FA0B62}" destId="{23A47513-183C-4638-A725-5F61D448E7BA}" srcOrd="1" destOrd="0" presId="urn:microsoft.com/office/officeart/2005/8/layout/list1"/>
    <dgm:cxn modelId="{CD2542AA-5FB4-4684-BE28-88380AADF2AA}" type="presParOf" srcId="{9103A2A1-D051-407A-AD18-E0387A34BEDE}" destId="{C99C5B8F-B32B-4B31-B104-E1A45883F1D9}" srcOrd="13" destOrd="0" presId="urn:microsoft.com/office/officeart/2005/8/layout/list1"/>
    <dgm:cxn modelId="{F527AC74-28C0-40E8-B5CE-86F99D2DC7E0}" type="presParOf" srcId="{9103A2A1-D051-407A-AD18-E0387A34BEDE}" destId="{ED089A90-66ED-4634-86CE-CC9E1BDF5E5E}" srcOrd="14" destOrd="0" presId="urn:microsoft.com/office/officeart/2005/8/layout/list1"/>
    <dgm:cxn modelId="{751306B5-3A40-469F-BA23-AD88C2C2355A}" type="presParOf" srcId="{9103A2A1-D051-407A-AD18-E0387A34BEDE}" destId="{E18CF655-779E-4822-A6E8-257966A98594}" srcOrd="15" destOrd="0" presId="urn:microsoft.com/office/officeart/2005/8/layout/list1"/>
    <dgm:cxn modelId="{2D2DCCEF-927F-4FAB-B053-17BA410DDE62}" type="presParOf" srcId="{9103A2A1-D051-407A-AD18-E0387A34BEDE}" destId="{9BCA5368-053F-4AE7-80D1-03393D6EE594}" srcOrd="16" destOrd="0" presId="urn:microsoft.com/office/officeart/2005/8/layout/list1"/>
    <dgm:cxn modelId="{02E44502-3C49-4419-A963-E066C1D55B55}" type="presParOf" srcId="{9BCA5368-053F-4AE7-80D1-03393D6EE594}" destId="{E140BDC4-6F19-4910-AF6D-6CFB3D1A3D7D}" srcOrd="0" destOrd="0" presId="urn:microsoft.com/office/officeart/2005/8/layout/list1"/>
    <dgm:cxn modelId="{7C3E8FF2-8EF7-4EB4-ACB1-9D5DEC080BED}" type="presParOf" srcId="{9BCA5368-053F-4AE7-80D1-03393D6EE594}" destId="{83B06E55-9388-42E5-86D3-086229891C3B}" srcOrd="1" destOrd="0" presId="urn:microsoft.com/office/officeart/2005/8/layout/list1"/>
    <dgm:cxn modelId="{9632DB6C-9673-4802-9A75-866CFD38BBE6}" type="presParOf" srcId="{9103A2A1-D051-407A-AD18-E0387A34BEDE}" destId="{5FC4309A-D95B-4BC5-BDF2-0FC437E0B563}" srcOrd="17" destOrd="0" presId="urn:microsoft.com/office/officeart/2005/8/layout/list1"/>
    <dgm:cxn modelId="{25D2D179-5535-4EB8-AD58-1CC12FDC9413}" type="presParOf" srcId="{9103A2A1-D051-407A-AD18-E0387A34BEDE}" destId="{78BEDC02-2B6B-4024-B258-F915C1057143}" srcOrd="18" destOrd="0" presId="urn:microsoft.com/office/officeart/2005/8/layout/list1"/>
    <dgm:cxn modelId="{0EFB1F52-5D1A-4332-BD8D-3DB3ACCCD71D}" type="presParOf" srcId="{9103A2A1-D051-407A-AD18-E0387A34BEDE}" destId="{7035618F-9879-4C5A-92EB-A6A8FB3F865F}" srcOrd="19" destOrd="0" presId="urn:microsoft.com/office/officeart/2005/8/layout/list1"/>
    <dgm:cxn modelId="{E52ED5E7-1276-4605-9E50-18EB4BC1D31E}" type="presParOf" srcId="{9103A2A1-D051-407A-AD18-E0387A34BEDE}" destId="{3148509B-2BBA-44BD-82C1-DFE0092A3168}" srcOrd="20" destOrd="0" presId="urn:microsoft.com/office/officeart/2005/8/layout/list1"/>
    <dgm:cxn modelId="{BBC3A7D2-26E9-4FB5-9D49-80B409C8011D}" type="presParOf" srcId="{3148509B-2BBA-44BD-82C1-DFE0092A3168}" destId="{9C399E80-D067-4BC8-870B-0733F8442CFC}" srcOrd="0" destOrd="0" presId="urn:microsoft.com/office/officeart/2005/8/layout/list1"/>
    <dgm:cxn modelId="{2CC6EB26-EAB6-47C0-9ABF-B087E774C3A5}" type="presParOf" srcId="{3148509B-2BBA-44BD-82C1-DFE0092A3168}" destId="{3D19485B-810C-4F61-94DC-3B2BCDC290D9}" srcOrd="1" destOrd="0" presId="urn:microsoft.com/office/officeart/2005/8/layout/list1"/>
    <dgm:cxn modelId="{540AE69C-7868-4589-8826-05D08C774205}" type="presParOf" srcId="{9103A2A1-D051-407A-AD18-E0387A34BEDE}" destId="{BB932BE2-8CB8-421A-A7BD-19C50B354E09}" srcOrd="21" destOrd="0" presId="urn:microsoft.com/office/officeart/2005/8/layout/list1"/>
    <dgm:cxn modelId="{0BF11FE3-46F5-410A-BA74-BBC035798C36}" type="presParOf" srcId="{9103A2A1-D051-407A-AD18-E0387A34BEDE}" destId="{C8FCB5C1-FD8F-413E-9891-4503CFAF96A8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ACF5B13-B701-4DF4-A985-22BA69328B7B}" type="doc">
      <dgm:prSet loTypeId="urn:microsoft.com/office/officeart/2005/8/layout/list1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BE405534-68BB-4EB6-B44B-A6EF32F0492C}">
      <dgm:prSet/>
      <dgm:spPr/>
      <dgm:t>
        <a:bodyPr/>
        <a:lstStyle/>
        <a:p>
          <a:r>
            <a:rPr lang="hu-HU" dirty="0"/>
            <a:t>Egy téma több szempontú megközelítése</a:t>
          </a:r>
        </a:p>
      </dgm:t>
    </dgm:pt>
    <dgm:pt modelId="{EF5315D5-36B2-4844-BF0F-C62D3C52CAC0}" type="parTrans" cxnId="{5D428D60-B4E3-4B58-BC07-DDAE4DD03754}">
      <dgm:prSet/>
      <dgm:spPr/>
      <dgm:t>
        <a:bodyPr/>
        <a:lstStyle/>
        <a:p>
          <a:endParaRPr lang="hu-HU"/>
        </a:p>
      </dgm:t>
    </dgm:pt>
    <dgm:pt modelId="{B98A0BCC-FD35-40BB-9EAC-C1753DB0A04D}" type="sibTrans" cxnId="{5D428D60-B4E3-4B58-BC07-DDAE4DD03754}">
      <dgm:prSet/>
      <dgm:spPr/>
      <dgm:t>
        <a:bodyPr/>
        <a:lstStyle/>
        <a:p>
          <a:endParaRPr lang="hu-HU"/>
        </a:p>
      </dgm:t>
    </dgm:pt>
    <dgm:pt modelId="{6D4FAB99-54EB-42A2-82C8-C9EA91C33E7F}">
      <dgm:prSet/>
      <dgm:spPr/>
      <dgm:t>
        <a:bodyPr/>
        <a:lstStyle/>
        <a:p>
          <a:r>
            <a:rPr lang="hu-HU" dirty="0"/>
            <a:t>Többféle feladattípus és nehézségi fok</a:t>
          </a:r>
        </a:p>
      </dgm:t>
    </dgm:pt>
    <dgm:pt modelId="{324F90FE-DE26-4AA1-9E63-CBC7E7834F70}" type="sibTrans" cxnId="{42C5FB16-0750-42B4-B20A-9B7638C1294D}">
      <dgm:prSet/>
      <dgm:spPr/>
      <dgm:t>
        <a:bodyPr/>
        <a:lstStyle/>
        <a:p>
          <a:endParaRPr lang="hu-HU"/>
        </a:p>
      </dgm:t>
    </dgm:pt>
    <dgm:pt modelId="{F565D0EA-C442-44B8-9504-74BC92C2033C}" type="parTrans" cxnId="{42C5FB16-0750-42B4-B20A-9B7638C1294D}">
      <dgm:prSet/>
      <dgm:spPr/>
      <dgm:t>
        <a:bodyPr/>
        <a:lstStyle/>
        <a:p>
          <a:endParaRPr lang="hu-HU"/>
        </a:p>
      </dgm:t>
    </dgm:pt>
    <dgm:pt modelId="{4FE42A52-21D1-4CBC-9242-64100F9B40F0}">
      <dgm:prSet phldrT="[Szöveg]"/>
      <dgm:spPr/>
      <dgm:t>
        <a:bodyPr/>
        <a:lstStyle/>
        <a:p>
          <a:r>
            <a:rPr lang="hu-HU" dirty="0"/>
            <a:t>Tematikus képek</a:t>
          </a:r>
        </a:p>
      </dgm:t>
    </dgm:pt>
    <dgm:pt modelId="{F38A9101-7EF6-4D11-A811-786E6D3CC8B0}" type="sibTrans" cxnId="{9164C759-7CF0-4E36-A4FF-33F331767012}">
      <dgm:prSet/>
      <dgm:spPr/>
      <dgm:t>
        <a:bodyPr/>
        <a:lstStyle/>
        <a:p>
          <a:endParaRPr lang="hu-HU" dirty="0"/>
        </a:p>
      </dgm:t>
    </dgm:pt>
    <dgm:pt modelId="{A7382D62-F6C2-45E8-9A6B-254706037B49}" type="parTrans" cxnId="{9164C759-7CF0-4E36-A4FF-33F331767012}">
      <dgm:prSet/>
      <dgm:spPr/>
      <dgm:t>
        <a:bodyPr/>
        <a:lstStyle/>
        <a:p>
          <a:endParaRPr lang="hu-HU"/>
        </a:p>
      </dgm:t>
    </dgm:pt>
    <dgm:pt modelId="{F62CB344-030E-4E45-BF15-EAB2A325B21D}">
      <dgm:prSet phldrT="[Szöveg]"/>
      <dgm:spPr/>
      <dgm:t>
        <a:bodyPr/>
        <a:lstStyle/>
        <a:p>
          <a:r>
            <a:rPr lang="hu-HU" dirty="0"/>
            <a:t>Ötlet </a:t>
          </a:r>
          <a:r>
            <a:rPr lang="hu-HU" dirty="0" err="1"/>
            <a:t>ráhangolódáshoz</a:t>
          </a:r>
          <a:endParaRPr lang="hu-HU" dirty="0"/>
        </a:p>
      </dgm:t>
    </dgm:pt>
    <dgm:pt modelId="{1F169407-6CC9-4A8E-AE6A-B2144ED6DAA5}" type="sibTrans" cxnId="{4F6126BB-856E-432F-A392-46C8A5F11BDF}">
      <dgm:prSet/>
      <dgm:spPr/>
      <dgm:t>
        <a:bodyPr/>
        <a:lstStyle/>
        <a:p>
          <a:endParaRPr lang="hu-HU" dirty="0"/>
        </a:p>
      </dgm:t>
    </dgm:pt>
    <dgm:pt modelId="{43BA55DB-525B-4417-8AA3-8A8D9719BA06}" type="parTrans" cxnId="{4F6126BB-856E-432F-A392-46C8A5F11BDF}">
      <dgm:prSet/>
      <dgm:spPr/>
      <dgm:t>
        <a:bodyPr/>
        <a:lstStyle/>
        <a:p>
          <a:endParaRPr lang="hu-HU"/>
        </a:p>
      </dgm:t>
    </dgm:pt>
    <dgm:pt modelId="{52E4E4ED-FE14-4EC9-BFB1-F9EE1E5C1C33}">
      <dgm:prSet phldrT="[Szöveg]"/>
      <dgm:spPr/>
      <dgm:t>
        <a:bodyPr/>
        <a:lstStyle/>
        <a:p>
          <a:r>
            <a:rPr lang="hu-HU" dirty="0"/>
            <a:t>A gyermek kezébe adható játék</a:t>
          </a:r>
        </a:p>
      </dgm:t>
    </dgm:pt>
    <dgm:pt modelId="{955E462F-EC5C-48F7-93F7-3C5A7DB1FFC4}" type="sibTrans" cxnId="{9D916247-DA9D-4979-80BD-EEA36364FA1E}">
      <dgm:prSet/>
      <dgm:spPr/>
      <dgm:t>
        <a:bodyPr/>
        <a:lstStyle/>
        <a:p>
          <a:endParaRPr lang="hu-HU" dirty="0"/>
        </a:p>
      </dgm:t>
    </dgm:pt>
    <dgm:pt modelId="{A27B0065-E296-4283-884B-003A2100ECE3}" type="parTrans" cxnId="{9D916247-DA9D-4979-80BD-EEA36364FA1E}">
      <dgm:prSet/>
      <dgm:spPr/>
      <dgm:t>
        <a:bodyPr/>
        <a:lstStyle/>
        <a:p>
          <a:endParaRPr lang="hu-HU"/>
        </a:p>
      </dgm:t>
    </dgm:pt>
    <dgm:pt modelId="{4F937113-B99F-44FF-8301-296A5408CD6D}">
      <dgm:prSet/>
      <dgm:spPr/>
      <dgm:t>
        <a:bodyPr/>
        <a:lstStyle/>
        <a:p>
          <a:r>
            <a:rPr lang="hu-HU" dirty="0"/>
            <a:t>Hazavihető ajándék</a:t>
          </a:r>
        </a:p>
      </dgm:t>
    </dgm:pt>
    <dgm:pt modelId="{B0595F38-9C70-4A98-A79E-DC1F9F0DA24B}" type="sibTrans" cxnId="{41BAD3DC-21BD-46DD-950B-3E7D9A8FA375}">
      <dgm:prSet/>
      <dgm:spPr/>
      <dgm:t>
        <a:bodyPr/>
        <a:lstStyle/>
        <a:p>
          <a:endParaRPr lang="hu-HU"/>
        </a:p>
      </dgm:t>
    </dgm:pt>
    <dgm:pt modelId="{8305DB77-9D6B-410C-BEFC-FD9D890B253A}" type="parTrans" cxnId="{41BAD3DC-21BD-46DD-950B-3E7D9A8FA375}">
      <dgm:prSet/>
      <dgm:spPr/>
      <dgm:t>
        <a:bodyPr/>
        <a:lstStyle/>
        <a:p>
          <a:endParaRPr lang="hu-HU"/>
        </a:p>
      </dgm:t>
    </dgm:pt>
    <dgm:pt modelId="{9103A2A1-D051-407A-AD18-E0387A34BEDE}" type="pres">
      <dgm:prSet presAssocID="{AACF5B13-B701-4DF4-A985-22BA69328B7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C3424B67-0734-4EFF-B58B-2474663C194C}" type="pres">
      <dgm:prSet presAssocID="{BE405534-68BB-4EB6-B44B-A6EF32F0492C}" presName="parentLin" presStyleCnt="0"/>
      <dgm:spPr/>
    </dgm:pt>
    <dgm:pt modelId="{793F6C7E-6AE4-4C96-AA7A-541BDD235A96}" type="pres">
      <dgm:prSet presAssocID="{BE405534-68BB-4EB6-B44B-A6EF32F0492C}" presName="parentLeftMargin" presStyleLbl="node1" presStyleIdx="0" presStyleCnt="6"/>
      <dgm:spPr/>
      <dgm:t>
        <a:bodyPr/>
        <a:lstStyle/>
        <a:p>
          <a:endParaRPr lang="hu-HU"/>
        </a:p>
      </dgm:t>
    </dgm:pt>
    <dgm:pt modelId="{0E1C4E22-BBA7-4E6B-8C47-F305D5BCEC88}" type="pres">
      <dgm:prSet presAssocID="{BE405534-68BB-4EB6-B44B-A6EF32F0492C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826D8A8-3B1C-4473-AEB6-909BF5363B5E}" type="pres">
      <dgm:prSet presAssocID="{BE405534-68BB-4EB6-B44B-A6EF32F0492C}" presName="negativeSpace" presStyleCnt="0"/>
      <dgm:spPr/>
    </dgm:pt>
    <dgm:pt modelId="{55F777DE-757C-4ECA-883A-2F68C177CD49}" type="pres">
      <dgm:prSet presAssocID="{BE405534-68BB-4EB6-B44B-A6EF32F0492C}" presName="childText" presStyleLbl="conFgAcc1" presStyleIdx="0" presStyleCnt="6">
        <dgm:presLayoutVars>
          <dgm:bulletEnabled val="1"/>
        </dgm:presLayoutVars>
      </dgm:prSet>
      <dgm:spPr/>
    </dgm:pt>
    <dgm:pt modelId="{16D014BE-B31F-4AA7-B56C-58716BB7E0CD}" type="pres">
      <dgm:prSet presAssocID="{B98A0BCC-FD35-40BB-9EAC-C1753DB0A04D}" presName="spaceBetweenRectangles" presStyleCnt="0"/>
      <dgm:spPr/>
    </dgm:pt>
    <dgm:pt modelId="{C15F2C35-BA86-42A3-8815-5C3DDD3D3671}" type="pres">
      <dgm:prSet presAssocID="{F62CB344-030E-4E45-BF15-EAB2A325B21D}" presName="parentLin" presStyleCnt="0"/>
      <dgm:spPr/>
    </dgm:pt>
    <dgm:pt modelId="{1438D4FF-CC06-4B0C-8133-81FC76788208}" type="pres">
      <dgm:prSet presAssocID="{F62CB344-030E-4E45-BF15-EAB2A325B21D}" presName="parentLeftMargin" presStyleLbl="node1" presStyleIdx="0" presStyleCnt="6"/>
      <dgm:spPr/>
      <dgm:t>
        <a:bodyPr/>
        <a:lstStyle/>
        <a:p>
          <a:endParaRPr lang="hu-HU"/>
        </a:p>
      </dgm:t>
    </dgm:pt>
    <dgm:pt modelId="{01D56D10-C715-4EA9-900D-E875312C4D33}" type="pres">
      <dgm:prSet presAssocID="{F62CB344-030E-4E45-BF15-EAB2A325B21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D869C94-4A4A-4E37-9B23-2FB020CF6739}" type="pres">
      <dgm:prSet presAssocID="{F62CB344-030E-4E45-BF15-EAB2A325B21D}" presName="negativeSpace" presStyleCnt="0"/>
      <dgm:spPr/>
    </dgm:pt>
    <dgm:pt modelId="{8DBEA20C-B405-4F57-9119-3FF2FB32715B}" type="pres">
      <dgm:prSet presAssocID="{F62CB344-030E-4E45-BF15-EAB2A325B21D}" presName="childText" presStyleLbl="conFgAcc1" presStyleIdx="1" presStyleCnt="6">
        <dgm:presLayoutVars>
          <dgm:bulletEnabled val="1"/>
        </dgm:presLayoutVars>
      </dgm:prSet>
      <dgm:spPr/>
    </dgm:pt>
    <dgm:pt modelId="{AC045453-E889-465C-B2F0-4A1DDCBAA2B8}" type="pres">
      <dgm:prSet presAssocID="{1F169407-6CC9-4A8E-AE6A-B2144ED6DAA5}" presName="spaceBetweenRectangles" presStyleCnt="0"/>
      <dgm:spPr/>
    </dgm:pt>
    <dgm:pt modelId="{D585C2AF-03AF-4D88-B143-6494D405C2AC}" type="pres">
      <dgm:prSet presAssocID="{4FE42A52-21D1-4CBC-9242-64100F9B40F0}" presName="parentLin" presStyleCnt="0"/>
      <dgm:spPr/>
    </dgm:pt>
    <dgm:pt modelId="{0677001E-0A53-4705-A5F1-7B15A1ADBC47}" type="pres">
      <dgm:prSet presAssocID="{4FE42A52-21D1-4CBC-9242-64100F9B40F0}" presName="parentLeftMargin" presStyleLbl="node1" presStyleIdx="1" presStyleCnt="6"/>
      <dgm:spPr/>
      <dgm:t>
        <a:bodyPr/>
        <a:lstStyle/>
        <a:p>
          <a:endParaRPr lang="hu-HU"/>
        </a:p>
      </dgm:t>
    </dgm:pt>
    <dgm:pt modelId="{2AAA7D4D-3BC2-4FF8-A8D6-D115237820B5}" type="pres">
      <dgm:prSet presAssocID="{4FE42A52-21D1-4CBC-9242-64100F9B40F0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160C61A-F588-40CB-A3A0-BAA10E55F596}" type="pres">
      <dgm:prSet presAssocID="{4FE42A52-21D1-4CBC-9242-64100F9B40F0}" presName="negativeSpace" presStyleCnt="0"/>
      <dgm:spPr/>
    </dgm:pt>
    <dgm:pt modelId="{2A264660-3E64-402B-A8C3-D5FDB2226157}" type="pres">
      <dgm:prSet presAssocID="{4FE42A52-21D1-4CBC-9242-64100F9B40F0}" presName="childText" presStyleLbl="conFgAcc1" presStyleIdx="2" presStyleCnt="6">
        <dgm:presLayoutVars>
          <dgm:bulletEnabled val="1"/>
        </dgm:presLayoutVars>
      </dgm:prSet>
      <dgm:spPr/>
    </dgm:pt>
    <dgm:pt modelId="{6AC530FD-DF96-41C5-A413-5460CEA32E1D}" type="pres">
      <dgm:prSet presAssocID="{F38A9101-7EF6-4D11-A811-786E6D3CC8B0}" presName="spaceBetweenRectangles" presStyleCnt="0"/>
      <dgm:spPr/>
    </dgm:pt>
    <dgm:pt modelId="{B7F88845-6D4A-4719-974D-405D58FA0B62}" type="pres">
      <dgm:prSet presAssocID="{6D4FAB99-54EB-42A2-82C8-C9EA91C33E7F}" presName="parentLin" presStyleCnt="0"/>
      <dgm:spPr/>
    </dgm:pt>
    <dgm:pt modelId="{3629D094-206C-4DF3-A1F3-C41B9B47768D}" type="pres">
      <dgm:prSet presAssocID="{6D4FAB99-54EB-42A2-82C8-C9EA91C33E7F}" presName="parentLeftMargin" presStyleLbl="node1" presStyleIdx="2" presStyleCnt="6"/>
      <dgm:spPr/>
      <dgm:t>
        <a:bodyPr/>
        <a:lstStyle/>
        <a:p>
          <a:endParaRPr lang="hu-HU"/>
        </a:p>
      </dgm:t>
    </dgm:pt>
    <dgm:pt modelId="{23A47513-183C-4638-A725-5F61D448E7BA}" type="pres">
      <dgm:prSet presAssocID="{6D4FAB99-54EB-42A2-82C8-C9EA91C33E7F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99C5B8F-B32B-4B31-B104-E1A45883F1D9}" type="pres">
      <dgm:prSet presAssocID="{6D4FAB99-54EB-42A2-82C8-C9EA91C33E7F}" presName="negativeSpace" presStyleCnt="0"/>
      <dgm:spPr/>
    </dgm:pt>
    <dgm:pt modelId="{ED089A90-66ED-4634-86CE-CC9E1BDF5E5E}" type="pres">
      <dgm:prSet presAssocID="{6D4FAB99-54EB-42A2-82C8-C9EA91C33E7F}" presName="childText" presStyleLbl="conFgAcc1" presStyleIdx="3" presStyleCnt="6">
        <dgm:presLayoutVars>
          <dgm:bulletEnabled val="1"/>
        </dgm:presLayoutVars>
      </dgm:prSet>
      <dgm:spPr/>
    </dgm:pt>
    <dgm:pt modelId="{E18CF655-779E-4822-A6E8-257966A98594}" type="pres">
      <dgm:prSet presAssocID="{324F90FE-DE26-4AA1-9E63-CBC7E7834F70}" presName="spaceBetweenRectangles" presStyleCnt="0"/>
      <dgm:spPr/>
    </dgm:pt>
    <dgm:pt modelId="{9BCA5368-053F-4AE7-80D1-03393D6EE594}" type="pres">
      <dgm:prSet presAssocID="{52E4E4ED-FE14-4EC9-BFB1-F9EE1E5C1C33}" presName="parentLin" presStyleCnt="0"/>
      <dgm:spPr/>
    </dgm:pt>
    <dgm:pt modelId="{E140BDC4-6F19-4910-AF6D-6CFB3D1A3D7D}" type="pres">
      <dgm:prSet presAssocID="{52E4E4ED-FE14-4EC9-BFB1-F9EE1E5C1C33}" presName="parentLeftMargin" presStyleLbl="node1" presStyleIdx="3" presStyleCnt="6"/>
      <dgm:spPr/>
      <dgm:t>
        <a:bodyPr/>
        <a:lstStyle/>
        <a:p>
          <a:endParaRPr lang="hu-HU"/>
        </a:p>
      </dgm:t>
    </dgm:pt>
    <dgm:pt modelId="{83B06E55-9388-42E5-86D3-086229891C3B}" type="pres">
      <dgm:prSet presAssocID="{52E4E4ED-FE14-4EC9-BFB1-F9EE1E5C1C33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FC4309A-D95B-4BC5-BDF2-0FC437E0B563}" type="pres">
      <dgm:prSet presAssocID="{52E4E4ED-FE14-4EC9-BFB1-F9EE1E5C1C33}" presName="negativeSpace" presStyleCnt="0"/>
      <dgm:spPr/>
    </dgm:pt>
    <dgm:pt modelId="{78BEDC02-2B6B-4024-B258-F915C1057143}" type="pres">
      <dgm:prSet presAssocID="{52E4E4ED-FE14-4EC9-BFB1-F9EE1E5C1C33}" presName="childText" presStyleLbl="conFgAcc1" presStyleIdx="4" presStyleCnt="6">
        <dgm:presLayoutVars>
          <dgm:bulletEnabled val="1"/>
        </dgm:presLayoutVars>
      </dgm:prSet>
      <dgm:spPr/>
    </dgm:pt>
    <dgm:pt modelId="{7035618F-9879-4C5A-92EB-A6A8FB3F865F}" type="pres">
      <dgm:prSet presAssocID="{955E462F-EC5C-48F7-93F7-3C5A7DB1FFC4}" presName="spaceBetweenRectangles" presStyleCnt="0"/>
      <dgm:spPr/>
    </dgm:pt>
    <dgm:pt modelId="{3148509B-2BBA-44BD-82C1-DFE0092A3168}" type="pres">
      <dgm:prSet presAssocID="{4F937113-B99F-44FF-8301-296A5408CD6D}" presName="parentLin" presStyleCnt="0"/>
      <dgm:spPr/>
    </dgm:pt>
    <dgm:pt modelId="{9C399E80-D067-4BC8-870B-0733F8442CFC}" type="pres">
      <dgm:prSet presAssocID="{4F937113-B99F-44FF-8301-296A5408CD6D}" presName="parentLeftMargin" presStyleLbl="node1" presStyleIdx="4" presStyleCnt="6"/>
      <dgm:spPr/>
      <dgm:t>
        <a:bodyPr/>
        <a:lstStyle/>
        <a:p>
          <a:endParaRPr lang="hu-HU"/>
        </a:p>
      </dgm:t>
    </dgm:pt>
    <dgm:pt modelId="{3D19485B-810C-4F61-94DC-3B2BCDC290D9}" type="pres">
      <dgm:prSet presAssocID="{4F937113-B99F-44FF-8301-296A5408CD6D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B932BE2-8CB8-421A-A7BD-19C50B354E09}" type="pres">
      <dgm:prSet presAssocID="{4F937113-B99F-44FF-8301-296A5408CD6D}" presName="negativeSpace" presStyleCnt="0"/>
      <dgm:spPr/>
    </dgm:pt>
    <dgm:pt modelId="{C8FCB5C1-FD8F-413E-9891-4503CFAF96A8}" type="pres">
      <dgm:prSet presAssocID="{4F937113-B99F-44FF-8301-296A5408CD6D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F134112D-0802-4AD2-A835-481B34F2B042}" type="presOf" srcId="{BE405534-68BB-4EB6-B44B-A6EF32F0492C}" destId="{0E1C4E22-BBA7-4E6B-8C47-F305D5BCEC88}" srcOrd="1" destOrd="0" presId="urn:microsoft.com/office/officeart/2005/8/layout/list1"/>
    <dgm:cxn modelId="{FE266846-3868-4B89-AADE-E09B1FF5DBFC}" type="presOf" srcId="{F62CB344-030E-4E45-BF15-EAB2A325B21D}" destId="{01D56D10-C715-4EA9-900D-E875312C4D33}" srcOrd="1" destOrd="0" presId="urn:microsoft.com/office/officeart/2005/8/layout/list1"/>
    <dgm:cxn modelId="{BC562904-9342-42F4-B434-3182ECE766F8}" type="presOf" srcId="{52E4E4ED-FE14-4EC9-BFB1-F9EE1E5C1C33}" destId="{83B06E55-9388-42E5-86D3-086229891C3B}" srcOrd="1" destOrd="0" presId="urn:microsoft.com/office/officeart/2005/8/layout/list1"/>
    <dgm:cxn modelId="{3BB12C83-09C4-49C3-9C73-BD5F7ED20447}" type="presOf" srcId="{4FE42A52-21D1-4CBC-9242-64100F9B40F0}" destId="{2AAA7D4D-3BC2-4FF8-A8D6-D115237820B5}" srcOrd="1" destOrd="0" presId="urn:microsoft.com/office/officeart/2005/8/layout/list1"/>
    <dgm:cxn modelId="{83DFCC0F-1E39-456B-8B1B-867420BADD58}" type="presOf" srcId="{4F937113-B99F-44FF-8301-296A5408CD6D}" destId="{9C399E80-D067-4BC8-870B-0733F8442CFC}" srcOrd="0" destOrd="0" presId="urn:microsoft.com/office/officeart/2005/8/layout/list1"/>
    <dgm:cxn modelId="{1659936B-9866-4D50-B21B-0B04A6E5C39A}" type="presOf" srcId="{4FE42A52-21D1-4CBC-9242-64100F9B40F0}" destId="{0677001E-0A53-4705-A5F1-7B15A1ADBC47}" srcOrd="0" destOrd="0" presId="urn:microsoft.com/office/officeart/2005/8/layout/list1"/>
    <dgm:cxn modelId="{4F6126BB-856E-432F-A392-46C8A5F11BDF}" srcId="{AACF5B13-B701-4DF4-A985-22BA69328B7B}" destId="{F62CB344-030E-4E45-BF15-EAB2A325B21D}" srcOrd="1" destOrd="0" parTransId="{43BA55DB-525B-4417-8AA3-8A8D9719BA06}" sibTransId="{1F169407-6CC9-4A8E-AE6A-B2144ED6DAA5}"/>
    <dgm:cxn modelId="{BE94AACC-4CEF-4BB0-AFEA-80755A805A55}" type="presOf" srcId="{6D4FAB99-54EB-42A2-82C8-C9EA91C33E7F}" destId="{3629D094-206C-4DF3-A1F3-C41B9B47768D}" srcOrd="0" destOrd="0" presId="urn:microsoft.com/office/officeart/2005/8/layout/list1"/>
    <dgm:cxn modelId="{FF1DD9F2-30EC-410E-B044-C2C25A6AD48F}" type="presOf" srcId="{4F937113-B99F-44FF-8301-296A5408CD6D}" destId="{3D19485B-810C-4F61-94DC-3B2BCDC290D9}" srcOrd="1" destOrd="0" presId="urn:microsoft.com/office/officeart/2005/8/layout/list1"/>
    <dgm:cxn modelId="{9164C759-7CF0-4E36-A4FF-33F331767012}" srcId="{AACF5B13-B701-4DF4-A985-22BA69328B7B}" destId="{4FE42A52-21D1-4CBC-9242-64100F9B40F0}" srcOrd="2" destOrd="0" parTransId="{A7382D62-F6C2-45E8-9A6B-254706037B49}" sibTransId="{F38A9101-7EF6-4D11-A811-786E6D3CC8B0}"/>
    <dgm:cxn modelId="{5D428D60-B4E3-4B58-BC07-DDAE4DD03754}" srcId="{AACF5B13-B701-4DF4-A985-22BA69328B7B}" destId="{BE405534-68BB-4EB6-B44B-A6EF32F0492C}" srcOrd="0" destOrd="0" parTransId="{EF5315D5-36B2-4844-BF0F-C62D3C52CAC0}" sibTransId="{B98A0BCC-FD35-40BB-9EAC-C1753DB0A04D}"/>
    <dgm:cxn modelId="{42C5FB16-0750-42B4-B20A-9B7638C1294D}" srcId="{AACF5B13-B701-4DF4-A985-22BA69328B7B}" destId="{6D4FAB99-54EB-42A2-82C8-C9EA91C33E7F}" srcOrd="3" destOrd="0" parTransId="{F565D0EA-C442-44B8-9504-74BC92C2033C}" sibTransId="{324F90FE-DE26-4AA1-9E63-CBC7E7834F70}"/>
    <dgm:cxn modelId="{04D703AD-96BF-4F24-9E02-E1D0D6E1B5BC}" type="presOf" srcId="{6D4FAB99-54EB-42A2-82C8-C9EA91C33E7F}" destId="{23A47513-183C-4638-A725-5F61D448E7BA}" srcOrd="1" destOrd="0" presId="urn:microsoft.com/office/officeart/2005/8/layout/list1"/>
    <dgm:cxn modelId="{9D916247-DA9D-4979-80BD-EEA36364FA1E}" srcId="{AACF5B13-B701-4DF4-A985-22BA69328B7B}" destId="{52E4E4ED-FE14-4EC9-BFB1-F9EE1E5C1C33}" srcOrd="4" destOrd="0" parTransId="{A27B0065-E296-4283-884B-003A2100ECE3}" sibTransId="{955E462F-EC5C-48F7-93F7-3C5A7DB1FFC4}"/>
    <dgm:cxn modelId="{E6597320-BDA1-45E1-A0C8-17CF3603F537}" type="presOf" srcId="{AACF5B13-B701-4DF4-A985-22BA69328B7B}" destId="{9103A2A1-D051-407A-AD18-E0387A34BEDE}" srcOrd="0" destOrd="0" presId="urn:microsoft.com/office/officeart/2005/8/layout/list1"/>
    <dgm:cxn modelId="{41BAD3DC-21BD-46DD-950B-3E7D9A8FA375}" srcId="{AACF5B13-B701-4DF4-A985-22BA69328B7B}" destId="{4F937113-B99F-44FF-8301-296A5408CD6D}" srcOrd="5" destOrd="0" parTransId="{8305DB77-9D6B-410C-BEFC-FD9D890B253A}" sibTransId="{B0595F38-9C70-4A98-A79E-DC1F9F0DA24B}"/>
    <dgm:cxn modelId="{FF49495D-EB1E-45CA-8339-079483556BAF}" type="presOf" srcId="{52E4E4ED-FE14-4EC9-BFB1-F9EE1E5C1C33}" destId="{E140BDC4-6F19-4910-AF6D-6CFB3D1A3D7D}" srcOrd="0" destOrd="0" presId="urn:microsoft.com/office/officeart/2005/8/layout/list1"/>
    <dgm:cxn modelId="{B8EDC297-2FCB-4864-9B0F-37EC0CA21409}" type="presOf" srcId="{BE405534-68BB-4EB6-B44B-A6EF32F0492C}" destId="{793F6C7E-6AE4-4C96-AA7A-541BDD235A96}" srcOrd="0" destOrd="0" presId="urn:microsoft.com/office/officeart/2005/8/layout/list1"/>
    <dgm:cxn modelId="{FDF3EC4D-E08C-4657-9D9E-DFAA1B2F6F86}" type="presOf" srcId="{F62CB344-030E-4E45-BF15-EAB2A325B21D}" destId="{1438D4FF-CC06-4B0C-8133-81FC76788208}" srcOrd="0" destOrd="0" presId="urn:microsoft.com/office/officeart/2005/8/layout/list1"/>
    <dgm:cxn modelId="{BC812E2F-1E20-4274-849B-A9DEA80AE2BD}" type="presParOf" srcId="{9103A2A1-D051-407A-AD18-E0387A34BEDE}" destId="{C3424B67-0734-4EFF-B58B-2474663C194C}" srcOrd="0" destOrd="0" presId="urn:microsoft.com/office/officeart/2005/8/layout/list1"/>
    <dgm:cxn modelId="{A636C4B5-44E4-4C3D-8C12-AE87B0202612}" type="presParOf" srcId="{C3424B67-0734-4EFF-B58B-2474663C194C}" destId="{793F6C7E-6AE4-4C96-AA7A-541BDD235A96}" srcOrd="0" destOrd="0" presId="urn:microsoft.com/office/officeart/2005/8/layout/list1"/>
    <dgm:cxn modelId="{71DDDC1C-1D19-4B88-90C8-753926651024}" type="presParOf" srcId="{C3424B67-0734-4EFF-B58B-2474663C194C}" destId="{0E1C4E22-BBA7-4E6B-8C47-F305D5BCEC88}" srcOrd="1" destOrd="0" presId="urn:microsoft.com/office/officeart/2005/8/layout/list1"/>
    <dgm:cxn modelId="{3AF2913F-3CAF-41B5-8E0A-F3C77204FB68}" type="presParOf" srcId="{9103A2A1-D051-407A-AD18-E0387A34BEDE}" destId="{A826D8A8-3B1C-4473-AEB6-909BF5363B5E}" srcOrd="1" destOrd="0" presId="urn:microsoft.com/office/officeart/2005/8/layout/list1"/>
    <dgm:cxn modelId="{0D0CAD6A-54C8-4B76-BA9E-20D407F8EABB}" type="presParOf" srcId="{9103A2A1-D051-407A-AD18-E0387A34BEDE}" destId="{55F777DE-757C-4ECA-883A-2F68C177CD49}" srcOrd="2" destOrd="0" presId="urn:microsoft.com/office/officeart/2005/8/layout/list1"/>
    <dgm:cxn modelId="{432B1EF8-076C-4421-BB4D-B86077033185}" type="presParOf" srcId="{9103A2A1-D051-407A-AD18-E0387A34BEDE}" destId="{16D014BE-B31F-4AA7-B56C-58716BB7E0CD}" srcOrd="3" destOrd="0" presId="urn:microsoft.com/office/officeart/2005/8/layout/list1"/>
    <dgm:cxn modelId="{48029A6F-7973-4D32-9D91-198513E648CB}" type="presParOf" srcId="{9103A2A1-D051-407A-AD18-E0387A34BEDE}" destId="{C15F2C35-BA86-42A3-8815-5C3DDD3D3671}" srcOrd="4" destOrd="0" presId="urn:microsoft.com/office/officeart/2005/8/layout/list1"/>
    <dgm:cxn modelId="{54794B6A-3A2D-41BE-B15D-EEC4E8B60CE4}" type="presParOf" srcId="{C15F2C35-BA86-42A3-8815-5C3DDD3D3671}" destId="{1438D4FF-CC06-4B0C-8133-81FC76788208}" srcOrd="0" destOrd="0" presId="urn:microsoft.com/office/officeart/2005/8/layout/list1"/>
    <dgm:cxn modelId="{14CBB244-1289-4476-AD48-D7B9CC4BF003}" type="presParOf" srcId="{C15F2C35-BA86-42A3-8815-5C3DDD3D3671}" destId="{01D56D10-C715-4EA9-900D-E875312C4D33}" srcOrd="1" destOrd="0" presId="urn:microsoft.com/office/officeart/2005/8/layout/list1"/>
    <dgm:cxn modelId="{60BE7EBE-EB34-4B54-AB15-F9295A463FE9}" type="presParOf" srcId="{9103A2A1-D051-407A-AD18-E0387A34BEDE}" destId="{AD869C94-4A4A-4E37-9B23-2FB020CF6739}" srcOrd="5" destOrd="0" presId="urn:microsoft.com/office/officeart/2005/8/layout/list1"/>
    <dgm:cxn modelId="{4C989B7D-C020-455C-8EAB-3A410E204752}" type="presParOf" srcId="{9103A2A1-D051-407A-AD18-E0387A34BEDE}" destId="{8DBEA20C-B405-4F57-9119-3FF2FB32715B}" srcOrd="6" destOrd="0" presId="urn:microsoft.com/office/officeart/2005/8/layout/list1"/>
    <dgm:cxn modelId="{089E8A40-8E94-495C-9791-55D25F417F6B}" type="presParOf" srcId="{9103A2A1-D051-407A-AD18-E0387A34BEDE}" destId="{AC045453-E889-465C-B2F0-4A1DDCBAA2B8}" srcOrd="7" destOrd="0" presId="urn:microsoft.com/office/officeart/2005/8/layout/list1"/>
    <dgm:cxn modelId="{887BE74E-7339-4802-ACCB-2426EFEA6AEB}" type="presParOf" srcId="{9103A2A1-D051-407A-AD18-E0387A34BEDE}" destId="{D585C2AF-03AF-4D88-B143-6494D405C2AC}" srcOrd="8" destOrd="0" presId="urn:microsoft.com/office/officeart/2005/8/layout/list1"/>
    <dgm:cxn modelId="{2A5F00E6-1AA3-4084-975E-5943D76B1D9D}" type="presParOf" srcId="{D585C2AF-03AF-4D88-B143-6494D405C2AC}" destId="{0677001E-0A53-4705-A5F1-7B15A1ADBC47}" srcOrd="0" destOrd="0" presId="urn:microsoft.com/office/officeart/2005/8/layout/list1"/>
    <dgm:cxn modelId="{DA170376-7949-481E-A685-484CB40E7B3E}" type="presParOf" srcId="{D585C2AF-03AF-4D88-B143-6494D405C2AC}" destId="{2AAA7D4D-3BC2-4FF8-A8D6-D115237820B5}" srcOrd="1" destOrd="0" presId="urn:microsoft.com/office/officeart/2005/8/layout/list1"/>
    <dgm:cxn modelId="{8F61C9F6-4EB0-4E4D-A6C8-559DDB9243BA}" type="presParOf" srcId="{9103A2A1-D051-407A-AD18-E0387A34BEDE}" destId="{4160C61A-F588-40CB-A3A0-BAA10E55F596}" srcOrd="9" destOrd="0" presId="urn:microsoft.com/office/officeart/2005/8/layout/list1"/>
    <dgm:cxn modelId="{C6661796-C434-40C0-BC72-AA6719849282}" type="presParOf" srcId="{9103A2A1-D051-407A-AD18-E0387A34BEDE}" destId="{2A264660-3E64-402B-A8C3-D5FDB2226157}" srcOrd="10" destOrd="0" presId="urn:microsoft.com/office/officeart/2005/8/layout/list1"/>
    <dgm:cxn modelId="{B99AA94C-B0B7-48D8-ACFF-76EC23D05754}" type="presParOf" srcId="{9103A2A1-D051-407A-AD18-E0387A34BEDE}" destId="{6AC530FD-DF96-41C5-A413-5460CEA32E1D}" srcOrd="11" destOrd="0" presId="urn:microsoft.com/office/officeart/2005/8/layout/list1"/>
    <dgm:cxn modelId="{6BCB55DD-BB92-4E9C-B850-3CB61DE7D4FD}" type="presParOf" srcId="{9103A2A1-D051-407A-AD18-E0387A34BEDE}" destId="{B7F88845-6D4A-4719-974D-405D58FA0B62}" srcOrd="12" destOrd="0" presId="urn:microsoft.com/office/officeart/2005/8/layout/list1"/>
    <dgm:cxn modelId="{F3AB5A44-8C33-4100-9F5C-56818BF350EA}" type="presParOf" srcId="{B7F88845-6D4A-4719-974D-405D58FA0B62}" destId="{3629D094-206C-4DF3-A1F3-C41B9B47768D}" srcOrd="0" destOrd="0" presId="urn:microsoft.com/office/officeart/2005/8/layout/list1"/>
    <dgm:cxn modelId="{F65C3D6D-DDFA-4701-BB12-55BC07A8D880}" type="presParOf" srcId="{B7F88845-6D4A-4719-974D-405D58FA0B62}" destId="{23A47513-183C-4638-A725-5F61D448E7BA}" srcOrd="1" destOrd="0" presId="urn:microsoft.com/office/officeart/2005/8/layout/list1"/>
    <dgm:cxn modelId="{CD2542AA-5FB4-4684-BE28-88380AADF2AA}" type="presParOf" srcId="{9103A2A1-D051-407A-AD18-E0387A34BEDE}" destId="{C99C5B8F-B32B-4B31-B104-E1A45883F1D9}" srcOrd="13" destOrd="0" presId="urn:microsoft.com/office/officeart/2005/8/layout/list1"/>
    <dgm:cxn modelId="{F527AC74-28C0-40E8-B5CE-86F99D2DC7E0}" type="presParOf" srcId="{9103A2A1-D051-407A-AD18-E0387A34BEDE}" destId="{ED089A90-66ED-4634-86CE-CC9E1BDF5E5E}" srcOrd="14" destOrd="0" presId="urn:microsoft.com/office/officeart/2005/8/layout/list1"/>
    <dgm:cxn modelId="{751306B5-3A40-469F-BA23-AD88C2C2355A}" type="presParOf" srcId="{9103A2A1-D051-407A-AD18-E0387A34BEDE}" destId="{E18CF655-779E-4822-A6E8-257966A98594}" srcOrd="15" destOrd="0" presId="urn:microsoft.com/office/officeart/2005/8/layout/list1"/>
    <dgm:cxn modelId="{2D2DCCEF-927F-4FAB-B053-17BA410DDE62}" type="presParOf" srcId="{9103A2A1-D051-407A-AD18-E0387A34BEDE}" destId="{9BCA5368-053F-4AE7-80D1-03393D6EE594}" srcOrd="16" destOrd="0" presId="urn:microsoft.com/office/officeart/2005/8/layout/list1"/>
    <dgm:cxn modelId="{02E44502-3C49-4419-A963-E066C1D55B55}" type="presParOf" srcId="{9BCA5368-053F-4AE7-80D1-03393D6EE594}" destId="{E140BDC4-6F19-4910-AF6D-6CFB3D1A3D7D}" srcOrd="0" destOrd="0" presId="urn:microsoft.com/office/officeart/2005/8/layout/list1"/>
    <dgm:cxn modelId="{7C3E8FF2-8EF7-4EB4-ACB1-9D5DEC080BED}" type="presParOf" srcId="{9BCA5368-053F-4AE7-80D1-03393D6EE594}" destId="{83B06E55-9388-42E5-86D3-086229891C3B}" srcOrd="1" destOrd="0" presId="urn:microsoft.com/office/officeart/2005/8/layout/list1"/>
    <dgm:cxn modelId="{9632DB6C-9673-4802-9A75-866CFD38BBE6}" type="presParOf" srcId="{9103A2A1-D051-407A-AD18-E0387A34BEDE}" destId="{5FC4309A-D95B-4BC5-BDF2-0FC437E0B563}" srcOrd="17" destOrd="0" presId="urn:microsoft.com/office/officeart/2005/8/layout/list1"/>
    <dgm:cxn modelId="{25D2D179-5535-4EB8-AD58-1CC12FDC9413}" type="presParOf" srcId="{9103A2A1-D051-407A-AD18-E0387A34BEDE}" destId="{78BEDC02-2B6B-4024-B258-F915C1057143}" srcOrd="18" destOrd="0" presId="urn:microsoft.com/office/officeart/2005/8/layout/list1"/>
    <dgm:cxn modelId="{0EFB1F52-5D1A-4332-BD8D-3DB3ACCCD71D}" type="presParOf" srcId="{9103A2A1-D051-407A-AD18-E0387A34BEDE}" destId="{7035618F-9879-4C5A-92EB-A6A8FB3F865F}" srcOrd="19" destOrd="0" presId="urn:microsoft.com/office/officeart/2005/8/layout/list1"/>
    <dgm:cxn modelId="{E52ED5E7-1276-4605-9E50-18EB4BC1D31E}" type="presParOf" srcId="{9103A2A1-D051-407A-AD18-E0387A34BEDE}" destId="{3148509B-2BBA-44BD-82C1-DFE0092A3168}" srcOrd="20" destOrd="0" presId="urn:microsoft.com/office/officeart/2005/8/layout/list1"/>
    <dgm:cxn modelId="{BBC3A7D2-26E9-4FB5-9D49-80B409C8011D}" type="presParOf" srcId="{3148509B-2BBA-44BD-82C1-DFE0092A3168}" destId="{9C399E80-D067-4BC8-870B-0733F8442CFC}" srcOrd="0" destOrd="0" presId="urn:microsoft.com/office/officeart/2005/8/layout/list1"/>
    <dgm:cxn modelId="{2CC6EB26-EAB6-47C0-9ABF-B087E774C3A5}" type="presParOf" srcId="{3148509B-2BBA-44BD-82C1-DFE0092A3168}" destId="{3D19485B-810C-4F61-94DC-3B2BCDC290D9}" srcOrd="1" destOrd="0" presId="urn:microsoft.com/office/officeart/2005/8/layout/list1"/>
    <dgm:cxn modelId="{540AE69C-7868-4589-8826-05D08C774205}" type="presParOf" srcId="{9103A2A1-D051-407A-AD18-E0387A34BEDE}" destId="{BB932BE2-8CB8-421A-A7BD-19C50B354E09}" srcOrd="21" destOrd="0" presId="urn:microsoft.com/office/officeart/2005/8/layout/list1"/>
    <dgm:cxn modelId="{0BF11FE3-46F5-410A-BA74-BBC035798C36}" type="presParOf" srcId="{9103A2A1-D051-407A-AD18-E0387A34BEDE}" destId="{C8FCB5C1-FD8F-413E-9891-4503CFAF96A8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F76554-062C-4ED0-8D94-55335588EF1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hu-HU"/>
        </a:p>
      </dgm:t>
    </dgm:pt>
    <dgm:pt modelId="{02D897A5-004E-4CCF-83F2-5F371CC3E5E0}">
      <dgm:prSet/>
      <dgm:spPr/>
      <dgm:t>
        <a:bodyPr/>
        <a:lstStyle/>
        <a:p>
          <a:pPr rtl="0"/>
          <a:r>
            <a:rPr lang="hu-HU" smtClean="0"/>
            <a:t>A bibliai teremtéstörténet</a:t>
          </a:r>
          <a:br>
            <a:rPr lang="hu-HU" smtClean="0"/>
          </a:br>
          <a:r>
            <a:rPr lang="hu-HU" smtClean="0"/>
            <a:t>1 Mózes 1,1-2</a:t>
          </a:r>
          <a:br>
            <a:rPr lang="hu-HU" smtClean="0"/>
          </a:br>
          <a:endParaRPr lang="hu-HU"/>
        </a:p>
      </dgm:t>
    </dgm:pt>
    <dgm:pt modelId="{73010258-5B77-4CAB-8C7E-5C6A9FF60235}" type="parTrans" cxnId="{DCADF82A-813F-4941-9C5B-96E0DED98EC9}">
      <dgm:prSet/>
      <dgm:spPr/>
      <dgm:t>
        <a:bodyPr/>
        <a:lstStyle/>
        <a:p>
          <a:endParaRPr lang="hu-HU"/>
        </a:p>
      </dgm:t>
    </dgm:pt>
    <dgm:pt modelId="{2A70F976-1469-4718-8F42-675069985CF6}" type="sibTrans" cxnId="{DCADF82A-813F-4941-9C5B-96E0DED98EC9}">
      <dgm:prSet/>
      <dgm:spPr/>
      <dgm:t>
        <a:bodyPr/>
        <a:lstStyle/>
        <a:p>
          <a:endParaRPr lang="hu-HU"/>
        </a:p>
      </dgm:t>
    </dgm:pt>
    <dgm:pt modelId="{1F3BFAD4-47BB-44AB-8051-C424A994A32A}" type="pres">
      <dgm:prSet presAssocID="{86F76554-062C-4ED0-8D94-55335588EF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F0CEA434-3626-4A8A-B657-2A9A84D50621}" type="pres">
      <dgm:prSet presAssocID="{02D897A5-004E-4CCF-83F2-5F371CC3E5E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DCADF82A-813F-4941-9C5B-96E0DED98EC9}" srcId="{86F76554-062C-4ED0-8D94-55335588EF12}" destId="{02D897A5-004E-4CCF-83F2-5F371CC3E5E0}" srcOrd="0" destOrd="0" parTransId="{73010258-5B77-4CAB-8C7E-5C6A9FF60235}" sibTransId="{2A70F976-1469-4718-8F42-675069985CF6}"/>
    <dgm:cxn modelId="{A1618276-DD39-433C-BCDB-44F9DA0A5948}" type="presOf" srcId="{02D897A5-004E-4CCF-83F2-5F371CC3E5E0}" destId="{F0CEA434-3626-4A8A-B657-2A9A84D50621}" srcOrd="0" destOrd="0" presId="urn:microsoft.com/office/officeart/2005/8/layout/vList2"/>
    <dgm:cxn modelId="{F333271E-BC7F-4DEE-BAC7-0065C6064E4A}" type="presOf" srcId="{86F76554-062C-4ED0-8D94-55335588EF12}" destId="{1F3BFAD4-47BB-44AB-8051-C424A994A32A}" srcOrd="0" destOrd="0" presId="urn:microsoft.com/office/officeart/2005/8/layout/vList2"/>
    <dgm:cxn modelId="{2837CC49-FBBC-490C-B657-7340317B18F1}" type="presParOf" srcId="{1F3BFAD4-47BB-44AB-8051-C424A994A32A}" destId="{F0CEA434-3626-4A8A-B657-2A9A84D5062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2FEA24-5F18-4079-9C9A-1928F67AD91D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hu-HU"/>
        </a:p>
      </dgm:t>
    </dgm:pt>
    <dgm:pt modelId="{F08856CD-5CC8-44C4-921D-952111623635}">
      <dgm:prSet/>
      <dgm:spPr/>
      <dgm:t>
        <a:bodyPr/>
        <a:lstStyle/>
        <a:p>
          <a:pPr rtl="0"/>
          <a:r>
            <a:rPr lang="hu-HU" smtClean="0"/>
            <a:t>A pusztai vándorlás - </a:t>
          </a:r>
          <a:br>
            <a:rPr lang="hu-HU" smtClean="0"/>
          </a:br>
          <a:r>
            <a:rPr lang="hu-HU" smtClean="0"/>
            <a:t>Víz, manna és fürjek a pusztában</a:t>
          </a:r>
          <a:br>
            <a:rPr lang="hu-HU" smtClean="0"/>
          </a:br>
          <a:r>
            <a:rPr lang="hu-HU" smtClean="0"/>
            <a:t/>
          </a:r>
          <a:br>
            <a:rPr lang="hu-HU" smtClean="0"/>
          </a:br>
          <a:r>
            <a:rPr lang="hu-HU" smtClean="0"/>
            <a:t>2 Mózes 15-16</a:t>
          </a:r>
          <a:br>
            <a:rPr lang="hu-HU" smtClean="0"/>
          </a:br>
          <a:r>
            <a:rPr lang="hu-HU" smtClean="0"/>
            <a:t/>
          </a:r>
          <a:br>
            <a:rPr lang="hu-HU" smtClean="0"/>
          </a:br>
          <a:endParaRPr lang="hu-HU"/>
        </a:p>
      </dgm:t>
    </dgm:pt>
    <dgm:pt modelId="{95B477A4-571B-43FF-ADB1-B07248ED258F}" type="parTrans" cxnId="{E09E415E-EFC5-4F3C-901C-07B131907205}">
      <dgm:prSet/>
      <dgm:spPr/>
      <dgm:t>
        <a:bodyPr/>
        <a:lstStyle/>
        <a:p>
          <a:endParaRPr lang="hu-HU"/>
        </a:p>
      </dgm:t>
    </dgm:pt>
    <dgm:pt modelId="{7CA667F3-600F-4505-96FA-BC915C44522B}" type="sibTrans" cxnId="{E09E415E-EFC5-4F3C-901C-07B131907205}">
      <dgm:prSet/>
      <dgm:spPr/>
      <dgm:t>
        <a:bodyPr/>
        <a:lstStyle/>
        <a:p>
          <a:endParaRPr lang="hu-HU"/>
        </a:p>
      </dgm:t>
    </dgm:pt>
    <dgm:pt modelId="{02685BF8-8324-451D-AD87-0DD6F23CBC63}" type="pres">
      <dgm:prSet presAssocID="{E32FEA24-5F18-4079-9C9A-1928F67AD91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8474DBFC-880B-4C47-9182-E8B6E71E52F9}" type="pres">
      <dgm:prSet presAssocID="{F08856CD-5CC8-44C4-921D-95211162363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EA78F541-00AE-4367-B583-07339A1FE759}" type="presOf" srcId="{F08856CD-5CC8-44C4-921D-952111623635}" destId="{8474DBFC-880B-4C47-9182-E8B6E71E52F9}" srcOrd="0" destOrd="0" presId="urn:microsoft.com/office/officeart/2005/8/layout/vList2"/>
    <dgm:cxn modelId="{8D73A3EA-5A5C-4FE9-A01F-A8DCBDBADBA8}" type="presOf" srcId="{E32FEA24-5F18-4079-9C9A-1928F67AD91D}" destId="{02685BF8-8324-451D-AD87-0DD6F23CBC63}" srcOrd="0" destOrd="0" presId="urn:microsoft.com/office/officeart/2005/8/layout/vList2"/>
    <dgm:cxn modelId="{E09E415E-EFC5-4F3C-901C-07B131907205}" srcId="{E32FEA24-5F18-4079-9C9A-1928F67AD91D}" destId="{F08856CD-5CC8-44C4-921D-952111623635}" srcOrd="0" destOrd="0" parTransId="{95B477A4-571B-43FF-ADB1-B07248ED258F}" sibTransId="{7CA667F3-600F-4505-96FA-BC915C44522B}"/>
    <dgm:cxn modelId="{94E2E5AA-0E58-4535-86B7-D0CD8E70794A}" type="presParOf" srcId="{02685BF8-8324-451D-AD87-0DD6F23CBC63}" destId="{8474DBFC-880B-4C47-9182-E8B6E71E52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EC2A52-4005-4108-BE0F-FEB8DA30206A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hu-HU"/>
        </a:p>
      </dgm:t>
    </dgm:pt>
    <dgm:pt modelId="{20B4E701-D645-48B2-B617-3CABAA7C93E5}">
      <dgm:prSet/>
      <dgm:spPr/>
      <dgm:t>
        <a:bodyPr/>
        <a:lstStyle/>
        <a:p>
          <a:pPr rtl="0"/>
          <a:r>
            <a:rPr lang="hu-HU" smtClean="0"/>
            <a:t>Dániel az oroszlánok vermében</a:t>
          </a:r>
          <a:br>
            <a:rPr lang="hu-HU" smtClean="0"/>
          </a:br>
          <a:r>
            <a:rPr lang="hu-HU" smtClean="0"/>
            <a:t/>
          </a:r>
          <a:br>
            <a:rPr lang="hu-HU" smtClean="0"/>
          </a:br>
          <a:r>
            <a:rPr lang="hu-HU" smtClean="0"/>
            <a:t>Dániel 6</a:t>
          </a:r>
          <a:endParaRPr lang="hu-HU"/>
        </a:p>
      </dgm:t>
    </dgm:pt>
    <dgm:pt modelId="{4D023195-7096-47E2-B583-C6B8759B3D65}" type="parTrans" cxnId="{89E636C2-6F41-49E3-8837-BD3E0990AE8C}">
      <dgm:prSet/>
      <dgm:spPr/>
      <dgm:t>
        <a:bodyPr/>
        <a:lstStyle/>
        <a:p>
          <a:endParaRPr lang="hu-HU"/>
        </a:p>
      </dgm:t>
    </dgm:pt>
    <dgm:pt modelId="{26D38E7C-53AE-416C-A372-B0384A779E67}" type="sibTrans" cxnId="{89E636C2-6F41-49E3-8837-BD3E0990AE8C}">
      <dgm:prSet/>
      <dgm:spPr/>
      <dgm:t>
        <a:bodyPr/>
        <a:lstStyle/>
        <a:p>
          <a:endParaRPr lang="hu-HU"/>
        </a:p>
      </dgm:t>
    </dgm:pt>
    <dgm:pt modelId="{B2F0118E-E00D-4EFF-99F1-CECE5745DA2B}" type="pres">
      <dgm:prSet presAssocID="{D5EC2A52-4005-4108-BE0F-FEB8DA3020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2D986FC0-DB52-4B70-A9AF-E20DE6131274}" type="pres">
      <dgm:prSet presAssocID="{20B4E701-D645-48B2-B617-3CABAA7C93E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19D4B760-F618-4A94-948B-2475928E1B08}" type="presOf" srcId="{D5EC2A52-4005-4108-BE0F-FEB8DA30206A}" destId="{B2F0118E-E00D-4EFF-99F1-CECE5745DA2B}" srcOrd="0" destOrd="0" presId="urn:microsoft.com/office/officeart/2005/8/layout/vList2"/>
    <dgm:cxn modelId="{C107351A-9221-431A-AD71-0599A782612C}" type="presOf" srcId="{20B4E701-D645-48B2-B617-3CABAA7C93E5}" destId="{2D986FC0-DB52-4B70-A9AF-E20DE6131274}" srcOrd="0" destOrd="0" presId="urn:microsoft.com/office/officeart/2005/8/layout/vList2"/>
    <dgm:cxn modelId="{89E636C2-6F41-49E3-8837-BD3E0990AE8C}" srcId="{D5EC2A52-4005-4108-BE0F-FEB8DA30206A}" destId="{20B4E701-D645-48B2-B617-3CABAA7C93E5}" srcOrd="0" destOrd="0" parTransId="{4D023195-7096-47E2-B583-C6B8759B3D65}" sibTransId="{26D38E7C-53AE-416C-A372-B0384A779E67}"/>
    <dgm:cxn modelId="{36B712EF-D910-4CA9-96D1-7CE6E0B4A29D}" type="presParOf" srcId="{B2F0118E-E00D-4EFF-99F1-CECE5745DA2B}" destId="{2D986FC0-DB52-4B70-A9AF-E20DE61312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E8D380F-BAD8-4A61-8E5D-6844FBF747A7}" type="doc">
      <dgm:prSet loTypeId="urn:microsoft.com/office/officeart/2005/8/layout/radial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331562F9-A84D-4D80-B783-2BD137E389F6}">
      <dgm:prSet phldrT="[Szöveg]"/>
      <dgm:spPr/>
      <dgm:t>
        <a:bodyPr/>
        <a:lstStyle/>
        <a:p>
          <a:r>
            <a:rPr lang="hu-HU" dirty="0" smtClean="0"/>
            <a:t>Isten ott van mindenütt</a:t>
          </a:r>
          <a:endParaRPr lang="hu-HU" dirty="0"/>
        </a:p>
      </dgm:t>
    </dgm:pt>
    <dgm:pt modelId="{257D5A1F-D8D1-42A0-B980-88AA85A56D02}" type="parTrans" cxnId="{C94BC0FB-41DB-417B-91ED-74D2C7496F58}">
      <dgm:prSet/>
      <dgm:spPr/>
      <dgm:t>
        <a:bodyPr/>
        <a:lstStyle/>
        <a:p>
          <a:endParaRPr lang="hu-HU"/>
        </a:p>
      </dgm:t>
    </dgm:pt>
    <dgm:pt modelId="{4AFA86AF-995E-4F4F-B1D0-232B8439EA7A}" type="sibTrans" cxnId="{C94BC0FB-41DB-417B-91ED-74D2C7496F58}">
      <dgm:prSet/>
      <dgm:spPr/>
      <dgm:t>
        <a:bodyPr/>
        <a:lstStyle/>
        <a:p>
          <a:endParaRPr lang="hu-HU"/>
        </a:p>
      </dgm:t>
    </dgm:pt>
    <dgm:pt modelId="{2A13C51A-5163-4FBD-B045-BF5ABAEEEE10}">
      <dgm:prSet phldrT="[Szöveg]" custT="1"/>
      <dgm:spPr>
        <a:solidFill>
          <a:schemeClr val="accent3">
            <a:hueOff val="0"/>
            <a:satOff val="0"/>
            <a:lumOff val="0"/>
          </a:schemeClr>
        </a:solidFill>
      </dgm:spPr>
      <dgm:t>
        <a:bodyPr/>
        <a:lstStyle/>
        <a:p>
          <a:r>
            <a:rPr lang="hu-HU" sz="3600" dirty="0" smtClean="0"/>
            <a:t>Teremtés</a:t>
          </a:r>
          <a:endParaRPr lang="hu-HU" sz="3600" dirty="0"/>
        </a:p>
      </dgm:t>
    </dgm:pt>
    <dgm:pt modelId="{C6517F73-39FC-4411-8D4B-C096A72F6BD3}" type="parTrans" cxnId="{CE7462FF-CFC6-4048-8349-6569C4D2688B}">
      <dgm:prSet/>
      <dgm:spPr/>
      <dgm:t>
        <a:bodyPr/>
        <a:lstStyle/>
        <a:p>
          <a:endParaRPr lang="hu-HU"/>
        </a:p>
      </dgm:t>
    </dgm:pt>
    <dgm:pt modelId="{26F2E8EC-0209-46B8-9FE4-D39C28E9326C}" type="sibTrans" cxnId="{CE7462FF-CFC6-4048-8349-6569C4D2688B}">
      <dgm:prSet/>
      <dgm:spPr/>
      <dgm:t>
        <a:bodyPr/>
        <a:lstStyle/>
        <a:p>
          <a:endParaRPr lang="hu-HU"/>
        </a:p>
      </dgm:t>
    </dgm:pt>
    <dgm:pt modelId="{1D393CA3-C695-40F2-A937-8EC3403B4E8F}">
      <dgm:prSet phldrT="[Szöveg]" custT="1"/>
      <dgm:spPr>
        <a:solidFill>
          <a:srgbClr val="FFC000"/>
        </a:solidFill>
      </dgm:spPr>
      <dgm:t>
        <a:bodyPr/>
        <a:lstStyle/>
        <a:p>
          <a:r>
            <a:rPr lang="hu-HU" sz="3600" dirty="0" smtClean="0"/>
            <a:t>Gondviselés</a:t>
          </a:r>
          <a:endParaRPr lang="hu-HU" sz="3600" dirty="0"/>
        </a:p>
      </dgm:t>
    </dgm:pt>
    <dgm:pt modelId="{4273C403-63FE-4350-9807-AE8E7D3FDE6E}" type="parTrans" cxnId="{2CE4CCE6-1C67-42F2-9FC0-BBF22D2BCAEF}">
      <dgm:prSet/>
      <dgm:spPr/>
      <dgm:t>
        <a:bodyPr/>
        <a:lstStyle/>
        <a:p>
          <a:endParaRPr lang="hu-HU"/>
        </a:p>
      </dgm:t>
    </dgm:pt>
    <dgm:pt modelId="{06995E48-6D02-4892-A128-EEACA524D4A1}" type="sibTrans" cxnId="{2CE4CCE6-1C67-42F2-9FC0-BBF22D2BCAEF}">
      <dgm:prSet/>
      <dgm:spPr/>
      <dgm:t>
        <a:bodyPr/>
        <a:lstStyle/>
        <a:p>
          <a:endParaRPr lang="hu-HU"/>
        </a:p>
      </dgm:t>
    </dgm:pt>
    <dgm:pt modelId="{2643F3F7-74DA-4201-BC62-7EAADFD189E1}">
      <dgm:prSet phldrT="[Szöveg]" custT="1"/>
      <dgm:spPr>
        <a:solidFill>
          <a:schemeClr val="accent5">
            <a:hueOff val="0"/>
            <a:satOff val="0"/>
            <a:lumOff val="0"/>
          </a:schemeClr>
        </a:solidFill>
      </dgm:spPr>
      <dgm:t>
        <a:bodyPr/>
        <a:lstStyle/>
        <a:p>
          <a:r>
            <a:rPr lang="hu-HU" sz="3600" dirty="0" smtClean="0"/>
            <a:t>Szabadulás</a:t>
          </a:r>
          <a:endParaRPr lang="hu-HU" sz="3600" dirty="0"/>
        </a:p>
      </dgm:t>
    </dgm:pt>
    <dgm:pt modelId="{75D2F78E-41AF-4CA9-9972-08423E92A825}" type="parTrans" cxnId="{DE5D2940-FA14-42F7-A391-382D52803F06}">
      <dgm:prSet/>
      <dgm:spPr/>
      <dgm:t>
        <a:bodyPr/>
        <a:lstStyle/>
        <a:p>
          <a:endParaRPr lang="hu-HU"/>
        </a:p>
      </dgm:t>
    </dgm:pt>
    <dgm:pt modelId="{3E3C0817-67A2-478E-8136-55AB872F66E8}" type="sibTrans" cxnId="{DE5D2940-FA14-42F7-A391-382D52803F06}">
      <dgm:prSet/>
      <dgm:spPr/>
      <dgm:t>
        <a:bodyPr/>
        <a:lstStyle/>
        <a:p>
          <a:endParaRPr lang="hu-HU"/>
        </a:p>
      </dgm:t>
    </dgm:pt>
    <dgm:pt modelId="{993BD696-A024-4800-9E08-FF1ED9B7D5CB}">
      <dgm:prSet phldrT="[Szöveg]" custT="1"/>
      <dgm:spPr>
        <a:solidFill>
          <a:schemeClr val="accent6">
            <a:hueOff val="0"/>
            <a:satOff val="0"/>
            <a:lumOff val="0"/>
          </a:schemeClr>
        </a:solidFill>
      </dgm:spPr>
      <dgm:t>
        <a:bodyPr/>
        <a:lstStyle/>
        <a:p>
          <a:r>
            <a:rPr lang="hu-HU" sz="3600" dirty="0" smtClean="0"/>
            <a:t>Hála</a:t>
          </a:r>
          <a:endParaRPr lang="hu-HU" sz="3600" dirty="0"/>
        </a:p>
      </dgm:t>
    </dgm:pt>
    <dgm:pt modelId="{1B97E749-BF7A-4A86-91F1-EA98AF19D444}" type="parTrans" cxnId="{EB4DA7B0-7DBE-481D-8AAA-996B9D96390D}">
      <dgm:prSet/>
      <dgm:spPr/>
      <dgm:t>
        <a:bodyPr/>
        <a:lstStyle/>
        <a:p>
          <a:endParaRPr lang="hu-HU"/>
        </a:p>
      </dgm:t>
    </dgm:pt>
    <dgm:pt modelId="{76B47F9B-6EF0-48AC-A8B3-956302355469}" type="sibTrans" cxnId="{EB4DA7B0-7DBE-481D-8AAA-996B9D96390D}">
      <dgm:prSet/>
      <dgm:spPr/>
      <dgm:t>
        <a:bodyPr/>
        <a:lstStyle/>
        <a:p>
          <a:endParaRPr lang="hu-HU"/>
        </a:p>
      </dgm:t>
    </dgm:pt>
    <dgm:pt modelId="{0CB52970-14BC-43C2-9501-E062BA5B323D}" type="pres">
      <dgm:prSet presAssocID="{3E8D380F-BAD8-4A61-8E5D-6844FBF747A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990A8E36-17C1-4DFC-B057-B8ED6A4DFD62}" type="pres">
      <dgm:prSet presAssocID="{3E8D380F-BAD8-4A61-8E5D-6844FBF747A7}" presName="radial" presStyleCnt="0">
        <dgm:presLayoutVars>
          <dgm:animLvl val="ctr"/>
        </dgm:presLayoutVars>
      </dgm:prSet>
      <dgm:spPr/>
    </dgm:pt>
    <dgm:pt modelId="{CA0D5D0D-620D-407E-A9D6-A5193D61BF74}" type="pres">
      <dgm:prSet presAssocID="{331562F9-A84D-4D80-B783-2BD137E389F6}" presName="centerShape" presStyleLbl="vennNode1" presStyleIdx="0" presStyleCnt="5"/>
      <dgm:spPr/>
      <dgm:t>
        <a:bodyPr/>
        <a:lstStyle/>
        <a:p>
          <a:endParaRPr lang="hu-HU"/>
        </a:p>
      </dgm:t>
    </dgm:pt>
    <dgm:pt modelId="{2F65A5F2-74F0-4B3B-879E-422CDA0DC4F9}" type="pres">
      <dgm:prSet presAssocID="{2A13C51A-5163-4FBD-B045-BF5ABAEEEE10}" presName="node" presStyleLbl="vennNode1" presStyleIdx="1" presStyleCnt="5" custScaleX="296904" custScaleY="11228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37FC038-D684-47F6-9D49-143F10746181}" type="pres">
      <dgm:prSet presAssocID="{1D393CA3-C695-40F2-A937-8EC3403B4E8F}" presName="node" presStyleLbl="vennNode1" presStyleIdx="2" presStyleCnt="5" custScaleX="236481" custScaleY="163555" custRadScaleRad="136666" custRadScaleInc="-155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634CA69-7327-43F8-A897-DC3C0DFF002B}" type="pres">
      <dgm:prSet presAssocID="{2643F3F7-74DA-4201-BC62-7EAADFD189E1}" presName="node" presStyleLbl="vennNode1" presStyleIdx="3" presStyleCnt="5" custScaleX="271330" custScaleY="99748" custRadScaleRad="100056" custRadScaleInc="212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2B773A3-000C-4035-9B09-6ABAD6EF0AD3}" type="pres">
      <dgm:prSet presAssocID="{993BD696-A024-4800-9E08-FF1ED9B7D5CB}" presName="node" presStyleLbl="vennNode1" presStyleIdx="4" presStyleCnt="5" custScaleX="231672" custScaleY="174705" custRadScaleRad="135682" custRadScaleInc="-66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4E28B599-91B9-43BF-81FE-B525B6040DCC}" type="presOf" srcId="{3E8D380F-BAD8-4A61-8E5D-6844FBF747A7}" destId="{0CB52970-14BC-43C2-9501-E062BA5B323D}" srcOrd="0" destOrd="0" presId="urn:microsoft.com/office/officeart/2005/8/layout/radial3"/>
    <dgm:cxn modelId="{DE5D2940-FA14-42F7-A391-382D52803F06}" srcId="{331562F9-A84D-4D80-B783-2BD137E389F6}" destId="{2643F3F7-74DA-4201-BC62-7EAADFD189E1}" srcOrd="2" destOrd="0" parTransId="{75D2F78E-41AF-4CA9-9972-08423E92A825}" sibTransId="{3E3C0817-67A2-478E-8136-55AB872F66E8}"/>
    <dgm:cxn modelId="{F47161DA-FD7A-4AB1-A80C-538532141207}" type="presOf" srcId="{2A13C51A-5163-4FBD-B045-BF5ABAEEEE10}" destId="{2F65A5F2-74F0-4B3B-879E-422CDA0DC4F9}" srcOrd="0" destOrd="0" presId="urn:microsoft.com/office/officeart/2005/8/layout/radial3"/>
    <dgm:cxn modelId="{47654AD3-51EE-4022-975C-C84580F7B7AB}" type="presOf" srcId="{2643F3F7-74DA-4201-BC62-7EAADFD189E1}" destId="{8634CA69-7327-43F8-A897-DC3C0DFF002B}" srcOrd="0" destOrd="0" presId="urn:microsoft.com/office/officeart/2005/8/layout/radial3"/>
    <dgm:cxn modelId="{4E7C5DC9-0101-4AA2-B903-DDB22F420938}" type="presOf" srcId="{331562F9-A84D-4D80-B783-2BD137E389F6}" destId="{CA0D5D0D-620D-407E-A9D6-A5193D61BF74}" srcOrd="0" destOrd="0" presId="urn:microsoft.com/office/officeart/2005/8/layout/radial3"/>
    <dgm:cxn modelId="{0002394F-A870-4074-8DCB-DAEBD5C435C9}" type="presOf" srcId="{993BD696-A024-4800-9E08-FF1ED9B7D5CB}" destId="{22B773A3-000C-4035-9B09-6ABAD6EF0AD3}" srcOrd="0" destOrd="0" presId="urn:microsoft.com/office/officeart/2005/8/layout/radial3"/>
    <dgm:cxn modelId="{2CE4CCE6-1C67-42F2-9FC0-BBF22D2BCAEF}" srcId="{331562F9-A84D-4D80-B783-2BD137E389F6}" destId="{1D393CA3-C695-40F2-A937-8EC3403B4E8F}" srcOrd="1" destOrd="0" parTransId="{4273C403-63FE-4350-9807-AE8E7D3FDE6E}" sibTransId="{06995E48-6D02-4892-A128-EEACA524D4A1}"/>
    <dgm:cxn modelId="{0CF0FCAD-CFEF-4B45-B9C2-DC806CB60D46}" type="presOf" srcId="{1D393CA3-C695-40F2-A937-8EC3403B4E8F}" destId="{F37FC038-D684-47F6-9D49-143F10746181}" srcOrd="0" destOrd="0" presId="urn:microsoft.com/office/officeart/2005/8/layout/radial3"/>
    <dgm:cxn modelId="{EB4DA7B0-7DBE-481D-8AAA-996B9D96390D}" srcId="{331562F9-A84D-4D80-B783-2BD137E389F6}" destId="{993BD696-A024-4800-9E08-FF1ED9B7D5CB}" srcOrd="3" destOrd="0" parTransId="{1B97E749-BF7A-4A86-91F1-EA98AF19D444}" sibTransId="{76B47F9B-6EF0-48AC-A8B3-956302355469}"/>
    <dgm:cxn modelId="{C94BC0FB-41DB-417B-91ED-74D2C7496F58}" srcId="{3E8D380F-BAD8-4A61-8E5D-6844FBF747A7}" destId="{331562F9-A84D-4D80-B783-2BD137E389F6}" srcOrd="0" destOrd="0" parTransId="{257D5A1F-D8D1-42A0-B980-88AA85A56D02}" sibTransId="{4AFA86AF-995E-4F4F-B1D0-232B8439EA7A}"/>
    <dgm:cxn modelId="{CE7462FF-CFC6-4048-8349-6569C4D2688B}" srcId="{331562F9-A84D-4D80-B783-2BD137E389F6}" destId="{2A13C51A-5163-4FBD-B045-BF5ABAEEEE10}" srcOrd="0" destOrd="0" parTransId="{C6517F73-39FC-4411-8D4B-C096A72F6BD3}" sibTransId="{26F2E8EC-0209-46B8-9FE4-D39C28E9326C}"/>
    <dgm:cxn modelId="{54F381F8-FC70-4E2D-98FD-879A811CB1C2}" type="presParOf" srcId="{0CB52970-14BC-43C2-9501-E062BA5B323D}" destId="{990A8E36-17C1-4DFC-B057-B8ED6A4DFD62}" srcOrd="0" destOrd="0" presId="urn:microsoft.com/office/officeart/2005/8/layout/radial3"/>
    <dgm:cxn modelId="{73EDE255-D8AE-4115-B6B8-2C392903B020}" type="presParOf" srcId="{990A8E36-17C1-4DFC-B057-B8ED6A4DFD62}" destId="{CA0D5D0D-620D-407E-A9D6-A5193D61BF74}" srcOrd="0" destOrd="0" presId="urn:microsoft.com/office/officeart/2005/8/layout/radial3"/>
    <dgm:cxn modelId="{B827C276-A0C9-4BE4-89F0-23791D9AB26F}" type="presParOf" srcId="{990A8E36-17C1-4DFC-B057-B8ED6A4DFD62}" destId="{2F65A5F2-74F0-4B3B-879E-422CDA0DC4F9}" srcOrd="1" destOrd="0" presId="urn:microsoft.com/office/officeart/2005/8/layout/radial3"/>
    <dgm:cxn modelId="{891D3F05-083D-45BB-9664-8AEBF1B4162A}" type="presParOf" srcId="{990A8E36-17C1-4DFC-B057-B8ED6A4DFD62}" destId="{F37FC038-D684-47F6-9D49-143F10746181}" srcOrd="2" destOrd="0" presId="urn:microsoft.com/office/officeart/2005/8/layout/radial3"/>
    <dgm:cxn modelId="{6EFA1AD3-7A78-4852-A9A7-FB6916DD39CA}" type="presParOf" srcId="{990A8E36-17C1-4DFC-B057-B8ED6A4DFD62}" destId="{8634CA69-7327-43F8-A897-DC3C0DFF002B}" srcOrd="3" destOrd="0" presId="urn:microsoft.com/office/officeart/2005/8/layout/radial3"/>
    <dgm:cxn modelId="{77F09627-A9A8-4A6D-A0E6-B6BA5D56664F}" type="presParOf" srcId="{990A8E36-17C1-4DFC-B057-B8ED6A4DFD62}" destId="{22B773A3-000C-4035-9B09-6ABAD6EF0AD3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BA1C8C7-BD55-4DEA-9C26-9B36E07A24B1}" type="doc">
      <dgm:prSet loTypeId="urn:microsoft.com/office/officeart/2005/8/layout/hList3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hu-HU"/>
        </a:p>
      </dgm:t>
    </dgm:pt>
    <dgm:pt modelId="{EC86391D-DA79-47C2-AE66-3290FB5FAF38}">
      <dgm:prSet phldrT="[Szöveg]" custT="1"/>
      <dgm:spPr/>
      <dgm:t>
        <a:bodyPr/>
        <a:lstStyle/>
        <a:p>
          <a:pPr algn="just"/>
          <a:r>
            <a:rPr lang="hu-HU" sz="8000" dirty="0" smtClean="0">
              <a:effectLst/>
              <a:latin typeface="Wingdings" panose="05000000000000000000" pitchFamily="2" charset="2"/>
              <a:ea typeface="Calibri" panose="020F0502020204030204" pitchFamily="34" charset="0"/>
              <a:cs typeface="Wingdings" panose="05000000000000000000" pitchFamily="2" charset="2"/>
            </a:rPr>
            <a:t>&amp;	</a:t>
          </a:r>
          <a:r>
            <a:rPr lang="hu-HU" sz="4500" dirty="0" smtClean="0"/>
            <a:t>TEREMTÉS</a:t>
          </a:r>
          <a:endParaRPr lang="hu-HU" sz="4500" dirty="0"/>
        </a:p>
      </dgm:t>
    </dgm:pt>
    <dgm:pt modelId="{5BB3541F-2802-450B-BF2B-F6B1C93E1B6B}" type="parTrans" cxnId="{49C56120-D3EE-4FD5-976E-7B3608D673C8}">
      <dgm:prSet/>
      <dgm:spPr/>
      <dgm:t>
        <a:bodyPr/>
        <a:lstStyle/>
        <a:p>
          <a:endParaRPr lang="hu-HU"/>
        </a:p>
      </dgm:t>
    </dgm:pt>
    <dgm:pt modelId="{F4403BA3-17BC-4209-85E1-2DBA5B5BACA4}" type="sibTrans" cxnId="{49C56120-D3EE-4FD5-976E-7B3608D673C8}">
      <dgm:prSet/>
      <dgm:spPr/>
      <dgm:t>
        <a:bodyPr/>
        <a:lstStyle/>
        <a:p>
          <a:endParaRPr lang="hu-HU"/>
        </a:p>
      </dgm:t>
    </dgm:pt>
    <dgm:pt modelId="{41584E36-7A18-4FB9-8917-98CA0C607B54}">
      <dgm:prSet phldrT="[Szöveg]"/>
      <dgm:spPr/>
      <dgm:t>
        <a:bodyPr/>
        <a:lstStyle/>
        <a:p>
          <a:pPr marL="0" lvl="0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dirty="0" smtClean="0"/>
            <a:t>Őstörténetek:</a:t>
          </a:r>
        </a:p>
        <a:p>
          <a:pPr marL="0" lvl="0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dirty="0" smtClean="0"/>
            <a:t>„Feliratok az emberiség bölcsőjén”</a:t>
          </a:r>
        </a:p>
        <a:p>
          <a:pPr marL="0" lvl="0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dirty="0" smtClean="0"/>
        </a:p>
        <a:p>
          <a:pPr marL="0" lvl="0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dirty="0" smtClean="0"/>
            <a:t>(</a:t>
          </a:r>
          <a:r>
            <a:rPr lang="hu-HU" dirty="0" err="1" smtClean="0"/>
            <a:t>Gyökössy</a:t>
          </a:r>
          <a:r>
            <a:rPr lang="hu-HU" dirty="0" smtClean="0"/>
            <a:t> Endre)</a:t>
          </a:r>
          <a:endParaRPr lang="hu-HU" dirty="0"/>
        </a:p>
      </dgm:t>
    </dgm:pt>
    <dgm:pt modelId="{2D959AFE-275D-47E7-A251-25BA08113984}" type="parTrans" cxnId="{53F1DB87-DA84-4910-9565-41C8068884C4}">
      <dgm:prSet/>
      <dgm:spPr/>
      <dgm:t>
        <a:bodyPr/>
        <a:lstStyle/>
        <a:p>
          <a:endParaRPr lang="hu-HU"/>
        </a:p>
      </dgm:t>
    </dgm:pt>
    <dgm:pt modelId="{91E337F3-E7E6-46F3-911E-9F3D9D56039C}" type="sibTrans" cxnId="{53F1DB87-DA84-4910-9565-41C8068884C4}">
      <dgm:prSet/>
      <dgm:spPr/>
      <dgm:t>
        <a:bodyPr/>
        <a:lstStyle/>
        <a:p>
          <a:endParaRPr lang="hu-HU"/>
        </a:p>
      </dgm:t>
    </dgm:pt>
    <dgm:pt modelId="{8D816D99-D478-4D48-A11A-90608C8F241A}">
      <dgm:prSet phldrT="[Szöveg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dirty="0" smtClean="0"/>
            <a:t>Isten mindent szépnek és jónak alkotott.</a:t>
          </a:r>
        </a:p>
        <a:p>
          <a:pPr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dirty="0"/>
        </a:p>
      </dgm:t>
    </dgm:pt>
    <dgm:pt modelId="{DAE95B99-D6FD-4DC0-BC97-479D87C60FC8}" type="parTrans" cxnId="{DAB14C6A-47E3-491E-8E8A-3B8A45DD9979}">
      <dgm:prSet/>
      <dgm:spPr/>
      <dgm:t>
        <a:bodyPr/>
        <a:lstStyle/>
        <a:p>
          <a:endParaRPr lang="hu-HU"/>
        </a:p>
      </dgm:t>
    </dgm:pt>
    <dgm:pt modelId="{83B1E915-E3B9-4A11-ACCC-30EE94FB1664}" type="sibTrans" cxnId="{DAB14C6A-47E3-491E-8E8A-3B8A45DD9979}">
      <dgm:prSet/>
      <dgm:spPr/>
      <dgm:t>
        <a:bodyPr/>
        <a:lstStyle/>
        <a:p>
          <a:endParaRPr lang="hu-HU"/>
        </a:p>
      </dgm:t>
    </dgm:pt>
    <dgm:pt modelId="{F5E02449-87A2-4F80-9A18-50D7C59B7483}">
      <dgm:prSet phldrT="[Szöveg]"/>
      <dgm:spPr/>
      <dgm:t>
        <a:bodyPr/>
        <a:lstStyle/>
        <a:p>
          <a:r>
            <a:rPr lang="hu-HU" dirty="0" smtClean="0"/>
            <a:t>Isten az emberre bízta, hogy vigyázzon a világra.</a:t>
          </a:r>
          <a:endParaRPr lang="hu-HU" dirty="0"/>
        </a:p>
      </dgm:t>
    </dgm:pt>
    <dgm:pt modelId="{8E7D7C3C-4239-4C2C-9260-5A08D026684B}" type="parTrans" cxnId="{3C32B86B-CFB9-4A05-9C2B-8DD43EEC1C0D}">
      <dgm:prSet/>
      <dgm:spPr/>
      <dgm:t>
        <a:bodyPr/>
        <a:lstStyle/>
        <a:p>
          <a:endParaRPr lang="hu-HU"/>
        </a:p>
      </dgm:t>
    </dgm:pt>
    <dgm:pt modelId="{40F31DE8-DD6D-4A83-BE1B-28CD54AE8389}" type="sibTrans" cxnId="{3C32B86B-CFB9-4A05-9C2B-8DD43EEC1C0D}">
      <dgm:prSet/>
      <dgm:spPr/>
      <dgm:t>
        <a:bodyPr/>
        <a:lstStyle/>
        <a:p>
          <a:endParaRPr lang="hu-HU"/>
        </a:p>
      </dgm:t>
    </dgm:pt>
    <dgm:pt modelId="{4D31A6E1-85DB-417F-A0B4-5D4355456EEE}">
      <dgm:prSet/>
      <dgm:spPr/>
      <dgm:t>
        <a:bodyPr/>
        <a:lstStyle/>
        <a:p>
          <a:endParaRPr lang="hu-HU"/>
        </a:p>
      </dgm:t>
    </dgm:pt>
    <dgm:pt modelId="{6A0627C3-C7BF-47AF-9DD1-9533C5DC6C56}" type="parTrans" cxnId="{25ADBA5D-7E5D-4774-9D0E-F8A053702E24}">
      <dgm:prSet/>
      <dgm:spPr/>
      <dgm:t>
        <a:bodyPr/>
        <a:lstStyle/>
        <a:p>
          <a:endParaRPr lang="hu-HU"/>
        </a:p>
      </dgm:t>
    </dgm:pt>
    <dgm:pt modelId="{D0854394-4E64-4CEB-AF2A-41813D8FBA65}" type="sibTrans" cxnId="{25ADBA5D-7E5D-4774-9D0E-F8A053702E24}">
      <dgm:prSet/>
      <dgm:spPr/>
      <dgm:t>
        <a:bodyPr/>
        <a:lstStyle/>
        <a:p>
          <a:endParaRPr lang="hu-HU"/>
        </a:p>
      </dgm:t>
    </dgm:pt>
    <dgm:pt modelId="{29788216-E575-4B68-9DA2-5773633F3AA2}">
      <dgm:prSet phldrT="[Szöveg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dirty="0" smtClean="0"/>
            <a:t>A világunk Isten ajándéka.</a:t>
          </a:r>
        </a:p>
        <a:p>
          <a:endParaRPr lang="hu-HU" dirty="0"/>
        </a:p>
      </dgm:t>
    </dgm:pt>
    <dgm:pt modelId="{ECD88DBD-D119-4CB1-8510-B470D67618F1}" type="parTrans" cxnId="{AE3E9520-06B7-459E-8C2A-C11207DAFFB9}">
      <dgm:prSet/>
      <dgm:spPr/>
      <dgm:t>
        <a:bodyPr/>
        <a:lstStyle/>
        <a:p>
          <a:endParaRPr lang="hu-HU"/>
        </a:p>
      </dgm:t>
    </dgm:pt>
    <dgm:pt modelId="{DD197C44-01C5-427D-AA1C-EDB52490A69E}" type="sibTrans" cxnId="{AE3E9520-06B7-459E-8C2A-C11207DAFFB9}">
      <dgm:prSet/>
      <dgm:spPr/>
      <dgm:t>
        <a:bodyPr/>
        <a:lstStyle/>
        <a:p>
          <a:endParaRPr lang="hu-HU"/>
        </a:p>
      </dgm:t>
    </dgm:pt>
    <dgm:pt modelId="{60C205D3-1CB5-48AE-B58D-3C108BEF360D}" type="pres">
      <dgm:prSet presAssocID="{4BA1C8C7-BD55-4DEA-9C26-9B36E07A24B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F05BA54C-5B35-48AA-8377-325135E7BBBB}" type="pres">
      <dgm:prSet presAssocID="{EC86391D-DA79-47C2-AE66-3290FB5FAF38}" presName="roof" presStyleLbl="dkBgShp" presStyleIdx="0" presStyleCnt="2" custLinFactNeighborX="18112" custLinFactNeighborY="1967"/>
      <dgm:spPr/>
      <dgm:t>
        <a:bodyPr/>
        <a:lstStyle/>
        <a:p>
          <a:endParaRPr lang="hu-HU"/>
        </a:p>
      </dgm:t>
    </dgm:pt>
    <dgm:pt modelId="{9215053D-A6CC-4C04-93AA-4F95BDD13EE6}" type="pres">
      <dgm:prSet presAssocID="{EC86391D-DA79-47C2-AE66-3290FB5FAF38}" presName="pillars" presStyleCnt="0"/>
      <dgm:spPr/>
    </dgm:pt>
    <dgm:pt modelId="{8893C03B-64C5-4192-94AA-B2D7BBE89B5C}" type="pres">
      <dgm:prSet presAssocID="{EC86391D-DA79-47C2-AE66-3290FB5FAF38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BFC697A-9636-40F0-B87B-A402534ACA39}" type="pres">
      <dgm:prSet presAssocID="{29788216-E575-4B68-9DA2-5773633F3AA2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2D6DB62-E664-482A-A7CE-D98003FF5A0E}" type="pres">
      <dgm:prSet presAssocID="{8D816D99-D478-4D48-A11A-90608C8F241A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9AB1CAF-E48A-4B05-8B09-A763C0798597}" type="pres">
      <dgm:prSet presAssocID="{F5E02449-87A2-4F80-9A18-50D7C59B7483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5C76B7D-56AF-4B29-B9CF-0E39C6FCE57C}" type="pres">
      <dgm:prSet presAssocID="{EC86391D-DA79-47C2-AE66-3290FB5FAF38}" presName="base" presStyleLbl="dkBgShp" presStyleIdx="1" presStyleCnt="2"/>
      <dgm:spPr>
        <a:solidFill>
          <a:schemeClr val="accent4">
            <a:lumMod val="20000"/>
            <a:lumOff val="80000"/>
          </a:schemeClr>
        </a:solidFill>
      </dgm:spPr>
    </dgm:pt>
  </dgm:ptLst>
  <dgm:cxnLst>
    <dgm:cxn modelId="{A106FF3F-DCA9-4C6B-8095-8D8E86BF9108}" type="presOf" srcId="{29788216-E575-4B68-9DA2-5773633F3AA2}" destId="{EBFC697A-9636-40F0-B87B-A402534ACA39}" srcOrd="0" destOrd="0" presId="urn:microsoft.com/office/officeart/2005/8/layout/hList3"/>
    <dgm:cxn modelId="{3C32B86B-CFB9-4A05-9C2B-8DD43EEC1C0D}" srcId="{EC86391D-DA79-47C2-AE66-3290FB5FAF38}" destId="{F5E02449-87A2-4F80-9A18-50D7C59B7483}" srcOrd="3" destOrd="0" parTransId="{8E7D7C3C-4239-4C2C-9260-5A08D026684B}" sibTransId="{40F31DE8-DD6D-4A83-BE1B-28CD54AE8389}"/>
    <dgm:cxn modelId="{DAB14C6A-47E3-491E-8E8A-3B8A45DD9979}" srcId="{EC86391D-DA79-47C2-AE66-3290FB5FAF38}" destId="{8D816D99-D478-4D48-A11A-90608C8F241A}" srcOrd="2" destOrd="0" parTransId="{DAE95B99-D6FD-4DC0-BC97-479D87C60FC8}" sibTransId="{83B1E915-E3B9-4A11-ACCC-30EE94FB1664}"/>
    <dgm:cxn modelId="{49C56120-D3EE-4FD5-976E-7B3608D673C8}" srcId="{4BA1C8C7-BD55-4DEA-9C26-9B36E07A24B1}" destId="{EC86391D-DA79-47C2-AE66-3290FB5FAF38}" srcOrd="0" destOrd="0" parTransId="{5BB3541F-2802-450B-BF2B-F6B1C93E1B6B}" sibTransId="{F4403BA3-17BC-4209-85E1-2DBA5B5BACA4}"/>
    <dgm:cxn modelId="{6C50BD15-06DC-4122-A70A-ED4E6D5C2451}" type="presOf" srcId="{EC86391D-DA79-47C2-AE66-3290FB5FAF38}" destId="{F05BA54C-5B35-48AA-8377-325135E7BBBB}" srcOrd="0" destOrd="0" presId="urn:microsoft.com/office/officeart/2005/8/layout/hList3"/>
    <dgm:cxn modelId="{131E902D-8F78-453B-9D9D-041863A4404B}" type="presOf" srcId="{F5E02449-87A2-4F80-9A18-50D7C59B7483}" destId="{79AB1CAF-E48A-4B05-8B09-A763C0798597}" srcOrd="0" destOrd="0" presId="urn:microsoft.com/office/officeart/2005/8/layout/hList3"/>
    <dgm:cxn modelId="{010B1EC4-991A-49BB-A048-E7873F626576}" type="presOf" srcId="{4BA1C8C7-BD55-4DEA-9C26-9B36E07A24B1}" destId="{60C205D3-1CB5-48AE-B58D-3C108BEF360D}" srcOrd="0" destOrd="0" presId="urn:microsoft.com/office/officeart/2005/8/layout/hList3"/>
    <dgm:cxn modelId="{25ADBA5D-7E5D-4774-9D0E-F8A053702E24}" srcId="{4BA1C8C7-BD55-4DEA-9C26-9B36E07A24B1}" destId="{4D31A6E1-85DB-417F-A0B4-5D4355456EEE}" srcOrd="1" destOrd="0" parTransId="{6A0627C3-C7BF-47AF-9DD1-9533C5DC6C56}" sibTransId="{D0854394-4E64-4CEB-AF2A-41813D8FBA65}"/>
    <dgm:cxn modelId="{766D3293-BA4D-4319-AE7C-990AD5AA560D}" type="presOf" srcId="{41584E36-7A18-4FB9-8917-98CA0C607B54}" destId="{8893C03B-64C5-4192-94AA-B2D7BBE89B5C}" srcOrd="0" destOrd="0" presId="urn:microsoft.com/office/officeart/2005/8/layout/hList3"/>
    <dgm:cxn modelId="{302031F9-5892-4E8D-AF97-BDDAE6B60965}" type="presOf" srcId="{8D816D99-D478-4D48-A11A-90608C8F241A}" destId="{32D6DB62-E664-482A-A7CE-D98003FF5A0E}" srcOrd="0" destOrd="0" presId="urn:microsoft.com/office/officeart/2005/8/layout/hList3"/>
    <dgm:cxn modelId="{AE3E9520-06B7-459E-8C2A-C11207DAFFB9}" srcId="{EC86391D-DA79-47C2-AE66-3290FB5FAF38}" destId="{29788216-E575-4B68-9DA2-5773633F3AA2}" srcOrd="1" destOrd="0" parTransId="{ECD88DBD-D119-4CB1-8510-B470D67618F1}" sibTransId="{DD197C44-01C5-427D-AA1C-EDB52490A69E}"/>
    <dgm:cxn modelId="{53F1DB87-DA84-4910-9565-41C8068884C4}" srcId="{EC86391D-DA79-47C2-AE66-3290FB5FAF38}" destId="{41584E36-7A18-4FB9-8917-98CA0C607B54}" srcOrd="0" destOrd="0" parTransId="{2D959AFE-275D-47E7-A251-25BA08113984}" sibTransId="{91E337F3-E7E6-46F3-911E-9F3D9D56039C}"/>
    <dgm:cxn modelId="{65325C81-EFC3-4675-8771-D449C3BF9F20}" type="presParOf" srcId="{60C205D3-1CB5-48AE-B58D-3C108BEF360D}" destId="{F05BA54C-5B35-48AA-8377-325135E7BBBB}" srcOrd="0" destOrd="0" presId="urn:microsoft.com/office/officeart/2005/8/layout/hList3"/>
    <dgm:cxn modelId="{4C792736-BE83-4D2D-9789-1522FC549EE4}" type="presParOf" srcId="{60C205D3-1CB5-48AE-B58D-3C108BEF360D}" destId="{9215053D-A6CC-4C04-93AA-4F95BDD13EE6}" srcOrd="1" destOrd="0" presId="urn:microsoft.com/office/officeart/2005/8/layout/hList3"/>
    <dgm:cxn modelId="{4A69D031-464A-474E-8458-01CA57F1CAE5}" type="presParOf" srcId="{9215053D-A6CC-4C04-93AA-4F95BDD13EE6}" destId="{8893C03B-64C5-4192-94AA-B2D7BBE89B5C}" srcOrd="0" destOrd="0" presId="urn:microsoft.com/office/officeart/2005/8/layout/hList3"/>
    <dgm:cxn modelId="{90BD5255-3260-4EFE-B169-EEC8B69C378C}" type="presParOf" srcId="{9215053D-A6CC-4C04-93AA-4F95BDD13EE6}" destId="{EBFC697A-9636-40F0-B87B-A402534ACA39}" srcOrd="1" destOrd="0" presId="urn:microsoft.com/office/officeart/2005/8/layout/hList3"/>
    <dgm:cxn modelId="{7CF2A77C-35D4-438E-BBB9-467B085AF696}" type="presParOf" srcId="{9215053D-A6CC-4C04-93AA-4F95BDD13EE6}" destId="{32D6DB62-E664-482A-A7CE-D98003FF5A0E}" srcOrd="2" destOrd="0" presId="urn:microsoft.com/office/officeart/2005/8/layout/hList3"/>
    <dgm:cxn modelId="{3EA732D5-1AA2-4DB8-9AA8-F1607846CFAA}" type="presParOf" srcId="{9215053D-A6CC-4C04-93AA-4F95BDD13EE6}" destId="{79AB1CAF-E48A-4B05-8B09-A763C0798597}" srcOrd="3" destOrd="0" presId="urn:microsoft.com/office/officeart/2005/8/layout/hList3"/>
    <dgm:cxn modelId="{98277CFB-0F16-45DD-ADEB-379B56CA7468}" type="presParOf" srcId="{60C205D3-1CB5-48AE-B58D-3C108BEF360D}" destId="{65C76B7D-56AF-4B29-B9CF-0E39C6FCE57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6A15F64-B19E-4FED-99D2-B2BAB3BA5C33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CDD625B4-7C72-4415-8595-6DC99336B131}">
      <dgm:prSet phldrT="[Szöveg]"/>
      <dgm:spPr/>
      <dgm:t>
        <a:bodyPr/>
        <a:lstStyle/>
        <a:p>
          <a:r>
            <a:rPr lang="hu-HU" dirty="0" smtClean="0"/>
            <a:t>Teremtés</a:t>
          </a:r>
          <a:endParaRPr lang="hu-HU" dirty="0"/>
        </a:p>
      </dgm:t>
    </dgm:pt>
    <dgm:pt modelId="{2FC6E3DE-9816-456C-8FFB-49C6409519D1}" type="parTrans" cxnId="{A46F7657-F374-4BB3-BB3A-E89A6B278386}">
      <dgm:prSet/>
      <dgm:spPr/>
      <dgm:t>
        <a:bodyPr/>
        <a:lstStyle/>
        <a:p>
          <a:endParaRPr lang="hu-HU"/>
        </a:p>
      </dgm:t>
    </dgm:pt>
    <dgm:pt modelId="{C490FFEE-9AA7-4900-BAB3-5397F67E2B51}" type="sibTrans" cxnId="{A46F7657-F374-4BB3-BB3A-E89A6B278386}">
      <dgm:prSet/>
      <dgm:spPr/>
      <dgm:t>
        <a:bodyPr/>
        <a:lstStyle/>
        <a:p>
          <a:endParaRPr lang="hu-HU"/>
        </a:p>
      </dgm:t>
    </dgm:pt>
    <dgm:pt modelId="{51262F24-135D-40A4-A00D-B255111F3E9B}">
      <dgm:prSet phldrT="[Szöveg]" custT="1"/>
      <dgm:spPr/>
      <dgm:t>
        <a:bodyPr/>
        <a:lstStyle/>
        <a:p>
          <a:r>
            <a:rPr lang="hu-HU" sz="3600" dirty="0" smtClean="0"/>
            <a:t>Kíváncsiság</a:t>
          </a:r>
          <a:endParaRPr lang="hu-HU" sz="3600" dirty="0"/>
        </a:p>
      </dgm:t>
    </dgm:pt>
    <dgm:pt modelId="{FDCAE054-E9C7-45D1-A7BA-D8A8A8CF1367}" type="parTrans" cxnId="{C52200D7-9066-48A0-91A2-09E898258B9C}">
      <dgm:prSet/>
      <dgm:spPr/>
      <dgm:t>
        <a:bodyPr/>
        <a:lstStyle/>
        <a:p>
          <a:endParaRPr lang="hu-HU"/>
        </a:p>
      </dgm:t>
    </dgm:pt>
    <dgm:pt modelId="{2B7B4F7F-90D2-4EBB-9017-F4D5CADCD7BB}" type="sibTrans" cxnId="{C52200D7-9066-48A0-91A2-09E898258B9C}">
      <dgm:prSet/>
      <dgm:spPr/>
      <dgm:t>
        <a:bodyPr/>
        <a:lstStyle/>
        <a:p>
          <a:endParaRPr lang="hu-HU"/>
        </a:p>
      </dgm:t>
    </dgm:pt>
    <dgm:pt modelId="{9C66538F-BB50-42FD-B2E6-46FE56D0D135}">
      <dgm:prSet phldrT="[Szöveg]"/>
      <dgm:spPr/>
      <dgm:t>
        <a:bodyPr/>
        <a:lstStyle/>
        <a:p>
          <a:r>
            <a:rPr lang="hu-HU" dirty="0" smtClean="0"/>
            <a:t>Rácsodálkozás</a:t>
          </a:r>
          <a:endParaRPr lang="hu-HU" dirty="0"/>
        </a:p>
      </dgm:t>
    </dgm:pt>
    <dgm:pt modelId="{6329EC44-E4F4-4CB9-871B-EDC118355CD1}" type="parTrans" cxnId="{4E001E7C-247A-4406-9B87-25EA9353E5BF}">
      <dgm:prSet/>
      <dgm:spPr/>
      <dgm:t>
        <a:bodyPr/>
        <a:lstStyle/>
        <a:p>
          <a:endParaRPr lang="hu-HU"/>
        </a:p>
      </dgm:t>
    </dgm:pt>
    <dgm:pt modelId="{51A98DA3-E74F-4E91-A533-C74D21041748}" type="sibTrans" cxnId="{4E001E7C-247A-4406-9B87-25EA9353E5BF}">
      <dgm:prSet/>
      <dgm:spPr/>
      <dgm:t>
        <a:bodyPr/>
        <a:lstStyle/>
        <a:p>
          <a:endParaRPr lang="hu-HU"/>
        </a:p>
      </dgm:t>
    </dgm:pt>
    <dgm:pt modelId="{C434B068-5E6A-4F22-853B-1E5F034910E8}">
      <dgm:prSet phldrT="[Szöveg]"/>
      <dgm:spPr/>
      <dgm:t>
        <a:bodyPr/>
        <a:lstStyle/>
        <a:p>
          <a:r>
            <a:rPr lang="hu-HU" dirty="0" smtClean="0"/>
            <a:t>Felfedezés, nyitottság</a:t>
          </a:r>
          <a:endParaRPr lang="hu-HU" dirty="0"/>
        </a:p>
      </dgm:t>
    </dgm:pt>
    <dgm:pt modelId="{DB5D5D88-9DFC-45BB-84D2-B1F55E05D3E8}" type="parTrans" cxnId="{95E64385-EB34-4183-A7FA-61DB70B35CBD}">
      <dgm:prSet/>
      <dgm:spPr/>
      <dgm:t>
        <a:bodyPr/>
        <a:lstStyle/>
        <a:p>
          <a:endParaRPr lang="hu-HU"/>
        </a:p>
      </dgm:t>
    </dgm:pt>
    <dgm:pt modelId="{A831078F-AEC8-4FB8-8936-6C23C3D6D7C4}" type="sibTrans" cxnId="{95E64385-EB34-4183-A7FA-61DB70B35CBD}">
      <dgm:prSet/>
      <dgm:spPr/>
      <dgm:t>
        <a:bodyPr/>
        <a:lstStyle/>
        <a:p>
          <a:endParaRPr lang="hu-HU"/>
        </a:p>
      </dgm:t>
    </dgm:pt>
    <dgm:pt modelId="{5057E26A-09D2-47A4-8C62-14D97C2ADE20}">
      <dgm:prSet phldrT="[Szöveg]"/>
      <dgm:spPr/>
      <dgm:t>
        <a:bodyPr/>
        <a:lstStyle/>
        <a:p>
          <a:r>
            <a:rPr lang="hu-HU" dirty="0" smtClean="0"/>
            <a:t>Alkotás öröme</a:t>
          </a:r>
          <a:endParaRPr lang="hu-HU" dirty="0"/>
        </a:p>
      </dgm:t>
    </dgm:pt>
    <dgm:pt modelId="{57D4390A-E890-4EE4-B7A3-0877B5A57AAD}" type="parTrans" cxnId="{325586F5-0712-41F1-9861-9CF0765BD9EB}">
      <dgm:prSet/>
      <dgm:spPr/>
      <dgm:t>
        <a:bodyPr/>
        <a:lstStyle/>
        <a:p>
          <a:endParaRPr lang="hu-HU"/>
        </a:p>
      </dgm:t>
    </dgm:pt>
    <dgm:pt modelId="{E34D16A0-874B-4CFC-9482-94CA33D775D0}" type="sibTrans" cxnId="{325586F5-0712-41F1-9861-9CF0765BD9EB}">
      <dgm:prSet/>
      <dgm:spPr/>
      <dgm:t>
        <a:bodyPr/>
        <a:lstStyle/>
        <a:p>
          <a:endParaRPr lang="hu-HU"/>
        </a:p>
      </dgm:t>
    </dgm:pt>
    <dgm:pt modelId="{86129C06-0F78-499F-96AB-053B86C74645}" type="pres">
      <dgm:prSet presAssocID="{96A15F64-B19E-4FED-99D2-B2BAB3BA5C3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7289FD48-9C3C-469B-BC2E-A48E14B505C5}" type="pres">
      <dgm:prSet presAssocID="{CDD625B4-7C72-4415-8595-6DC99336B131}" presName="centerShape" presStyleLbl="node0" presStyleIdx="0" presStyleCnt="1" custScaleX="113869" custScaleY="109823" custLinFactNeighborX="196" custLinFactNeighborY="2543"/>
      <dgm:spPr/>
      <dgm:t>
        <a:bodyPr/>
        <a:lstStyle/>
        <a:p>
          <a:endParaRPr lang="hu-HU"/>
        </a:p>
      </dgm:t>
    </dgm:pt>
    <dgm:pt modelId="{A1B3B4FF-BF7E-437C-B5BC-047B121953A4}" type="pres">
      <dgm:prSet presAssocID="{51262F24-135D-40A4-A00D-B255111F3E9B}" presName="node" presStyleLbl="node1" presStyleIdx="0" presStyleCnt="4" custScaleX="199655" custScaleY="115009" custRadScaleRad="89830" custRadScaleInc="-83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A060489-A5DE-4423-BB33-0D6EE88FEA77}" type="pres">
      <dgm:prSet presAssocID="{51262F24-135D-40A4-A00D-B255111F3E9B}" presName="dummy" presStyleCnt="0"/>
      <dgm:spPr/>
    </dgm:pt>
    <dgm:pt modelId="{34F76E03-B495-4F82-AE47-D5669BEDCC53}" type="pres">
      <dgm:prSet presAssocID="{2B7B4F7F-90D2-4EBB-9017-F4D5CADCD7BB}" presName="sibTrans" presStyleLbl="sibTrans2D1" presStyleIdx="0" presStyleCnt="4"/>
      <dgm:spPr/>
      <dgm:t>
        <a:bodyPr/>
        <a:lstStyle/>
        <a:p>
          <a:endParaRPr lang="hu-HU"/>
        </a:p>
      </dgm:t>
    </dgm:pt>
    <dgm:pt modelId="{A646EF17-99F2-41AB-B62B-6A857796453A}" type="pres">
      <dgm:prSet presAssocID="{9C66538F-BB50-42FD-B2E6-46FE56D0D135}" presName="node" presStyleLbl="node1" presStyleIdx="1" presStyleCnt="4" custScaleX="191013" custScaleY="120306" custRadScaleRad="125492" custRadScaleInc="654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903F00C-161F-4D79-B6EC-49AB2C9F0C5C}" type="pres">
      <dgm:prSet presAssocID="{9C66538F-BB50-42FD-B2E6-46FE56D0D135}" presName="dummy" presStyleCnt="0"/>
      <dgm:spPr/>
    </dgm:pt>
    <dgm:pt modelId="{D61DA630-4CAC-4F61-BE28-A3A6A2FDE6C4}" type="pres">
      <dgm:prSet presAssocID="{51A98DA3-E74F-4E91-A533-C74D21041748}" presName="sibTrans" presStyleLbl="sibTrans2D1" presStyleIdx="1" presStyleCnt="4"/>
      <dgm:spPr/>
      <dgm:t>
        <a:bodyPr/>
        <a:lstStyle/>
        <a:p>
          <a:endParaRPr lang="hu-HU"/>
        </a:p>
      </dgm:t>
    </dgm:pt>
    <dgm:pt modelId="{696E4AA6-E458-4B88-A1A2-5D8947A4A58F}" type="pres">
      <dgm:prSet presAssocID="{C434B068-5E6A-4F22-853B-1E5F034910E8}" presName="node" presStyleLbl="node1" presStyleIdx="2" presStyleCnt="4" custScaleX="288781" custScaleY="9015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0A902AD-FD94-4B35-B25F-89769574E71A}" type="pres">
      <dgm:prSet presAssocID="{C434B068-5E6A-4F22-853B-1E5F034910E8}" presName="dummy" presStyleCnt="0"/>
      <dgm:spPr/>
    </dgm:pt>
    <dgm:pt modelId="{8B1C4708-5BC5-4596-8F1B-94B11082D008}" type="pres">
      <dgm:prSet presAssocID="{A831078F-AEC8-4FB8-8936-6C23C3D6D7C4}" presName="sibTrans" presStyleLbl="sibTrans2D1" presStyleIdx="2" presStyleCnt="4"/>
      <dgm:spPr/>
      <dgm:t>
        <a:bodyPr/>
        <a:lstStyle/>
        <a:p>
          <a:endParaRPr lang="hu-HU"/>
        </a:p>
      </dgm:t>
    </dgm:pt>
    <dgm:pt modelId="{B69200B9-E59D-4F30-98C6-AB60EC4BDEFF}" type="pres">
      <dgm:prSet presAssocID="{5057E26A-09D2-47A4-8C62-14D97C2ADE20}" presName="node" presStyleLbl="node1" presStyleIdx="3" presStyleCnt="4" custScaleX="200587" custScaleY="110860" custRadScaleRad="127794" custRadScaleInc="-175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B3F61C3-C64B-4CD1-A454-B40E3E4D8C21}" type="pres">
      <dgm:prSet presAssocID="{5057E26A-09D2-47A4-8C62-14D97C2ADE20}" presName="dummy" presStyleCnt="0"/>
      <dgm:spPr/>
    </dgm:pt>
    <dgm:pt modelId="{64733BCD-0312-4532-9DA5-DEEB294E9136}" type="pres">
      <dgm:prSet presAssocID="{E34D16A0-874B-4CFC-9482-94CA33D775D0}" presName="sibTrans" presStyleLbl="sibTrans2D1" presStyleIdx="3" presStyleCnt="4"/>
      <dgm:spPr/>
      <dgm:t>
        <a:bodyPr/>
        <a:lstStyle/>
        <a:p>
          <a:endParaRPr lang="hu-HU"/>
        </a:p>
      </dgm:t>
    </dgm:pt>
  </dgm:ptLst>
  <dgm:cxnLst>
    <dgm:cxn modelId="{325586F5-0712-41F1-9861-9CF0765BD9EB}" srcId="{CDD625B4-7C72-4415-8595-6DC99336B131}" destId="{5057E26A-09D2-47A4-8C62-14D97C2ADE20}" srcOrd="3" destOrd="0" parTransId="{57D4390A-E890-4EE4-B7A3-0877B5A57AAD}" sibTransId="{E34D16A0-874B-4CFC-9482-94CA33D775D0}"/>
    <dgm:cxn modelId="{539B209A-17BB-4C23-B217-C7DC9B5CFDDA}" type="presOf" srcId="{C434B068-5E6A-4F22-853B-1E5F034910E8}" destId="{696E4AA6-E458-4B88-A1A2-5D8947A4A58F}" srcOrd="0" destOrd="0" presId="urn:microsoft.com/office/officeart/2005/8/layout/radial6"/>
    <dgm:cxn modelId="{CE2A5872-7B7E-4427-9F85-F6D2E48C2A2F}" type="presOf" srcId="{51A98DA3-E74F-4E91-A533-C74D21041748}" destId="{D61DA630-4CAC-4F61-BE28-A3A6A2FDE6C4}" srcOrd="0" destOrd="0" presId="urn:microsoft.com/office/officeart/2005/8/layout/radial6"/>
    <dgm:cxn modelId="{F138603C-F919-40EB-921D-5E83B72672CC}" type="presOf" srcId="{51262F24-135D-40A4-A00D-B255111F3E9B}" destId="{A1B3B4FF-BF7E-437C-B5BC-047B121953A4}" srcOrd="0" destOrd="0" presId="urn:microsoft.com/office/officeart/2005/8/layout/radial6"/>
    <dgm:cxn modelId="{A46F7657-F374-4BB3-BB3A-E89A6B278386}" srcId="{96A15F64-B19E-4FED-99D2-B2BAB3BA5C33}" destId="{CDD625B4-7C72-4415-8595-6DC99336B131}" srcOrd="0" destOrd="0" parTransId="{2FC6E3DE-9816-456C-8FFB-49C6409519D1}" sibTransId="{C490FFEE-9AA7-4900-BAB3-5397F67E2B51}"/>
    <dgm:cxn modelId="{072E981A-2969-4367-BCEC-FF2279827645}" type="presOf" srcId="{96A15F64-B19E-4FED-99D2-B2BAB3BA5C33}" destId="{86129C06-0F78-499F-96AB-053B86C74645}" srcOrd="0" destOrd="0" presId="urn:microsoft.com/office/officeart/2005/8/layout/radial6"/>
    <dgm:cxn modelId="{C52200D7-9066-48A0-91A2-09E898258B9C}" srcId="{CDD625B4-7C72-4415-8595-6DC99336B131}" destId="{51262F24-135D-40A4-A00D-B255111F3E9B}" srcOrd="0" destOrd="0" parTransId="{FDCAE054-E9C7-45D1-A7BA-D8A8A8CF1367}" sibTransId="{2B7B4F7F-90D2-4EBB-9017-F4D5CADCD7BB}"/>
    <dgm:cxn modelId="{B4BF8037-C10A-475F-9D74-FB7E42B4C667}" type="presOf" srcId="{A831078F-AEC8-4FB8-8936-6C23C3D6D7C4}" destId="{8B1C4708-5BC5-4596-8F1B-94B11082D008}" srcOrd="0" destOrd="0" presId="urn:microsoft.com/office/officeart/2005/8/layout/radial6"/>
    <dgm:cxn modelId="{95E64385-EB34-4183-A7FA-61DB70B35CBD}" srcId="{CDD625B4-7C72-4415-8595-6DC99336B131}" destId="{C434B068-5E6A-4F22-853B-1E5F034910E8}" srcOrd="2" destOrd="0" parTransId="{DB5D5D88-9DFC-45BB-84D2-B1F55E05D3E8}" sibTransId="{A831078F-AEC8-4FB8-8936-6C23C3D6D7C4}"/>
    <dgm:cxn modelId="{22AAF3EC-04A9-44FB-A6C6-FD731D29EB02}" type="presOf" srcId="{9C66538F-BB50-42FD-B2E6-46FE56D0D135}" destId="{A646EF17-99F2-41AB-B62B-6A857796453A}" srcOrd="0" destOrd="0" presId="urn:microsoft.com/office/officeart/2005/8/layout/radial6"/>
    <dgm:cxn modelId="{040A6202-675E-4A03-AFBF-950DB26A4DEF}" type="presOf" srcId="{E34D16A0-874B-4CFC-9482-94CA33D775D0}" destId="{64733BCD-0312-4532-9DA5-DEEB294E9136}" srcOrd="0" destOrd="0" presId="urn:microsoft.com/office/officeart/2005/8/layout/radial6"/>
    <dgm:cxn modelId="{E819F6AD-5F25-4B6C-8461-DA75C6D9F507}" type="presOf" srcId="{2B7B4F7F-90D2-4EBB-9017-F4D5CADCD7BB}" destId="{34F76E03-B495-4F82-AE47-D5669BEDCC53}" srcOrd="0" destOrd="0" presId="urn:microsoft.com/office/officeart/2005/8/layout/radial6"/>
    <dgm:cxn modelId="{2E44C865-FE4F-40A9-8865-E2D69EF45525}" type="presOf" srcId="{5057E26A-09D2-47A4-8C62-14D97C2ADE20}" destId="{B69200B9-E59D-4F30-98C6-AB60EC4BDEFF}" srcOrd="0" destOrd="0" presId="urn:microsoft.com/office/officeart/2005/8/layout/radial6"/>
    <dgm:cxn modelId="{F92057B6-69EF-4A7E-B5AE-CA70F13F1F00}" type="presOf" srcId="{CDD625B4-7C72-4415-8595-6DC99336B131}" destId="{7289FD48-9C3C-469B-BC2E-A48E14B505C5}" srcOrd="0" destOrd="0" presId="urn:microsoft.com/office/officeart/2005/8/layout/radial6"/>
    <dgm:cxn modelId="{4E001E7C-247A-4406-9B87-25EA9353E5BF}" srcId="{CDD625B4-7C72-4415-8595-6DC99336B131}" destId="{9C66538F-BB50-42FD-B2E6-46FE56D0D135}" srcOrd="1" destOrd="0" parTransId="{6329EC44-E4F4-4CB9-871B-EDC118355CD1}" sibTransId="{51A98DA3-E74F-4E91-A533-C74D21041748}"/>
    <dgm:cxn modelId="{E4E3CCD9-AE12-4A0B-9D3D-3A375E7FE8D1}" type="presParOf" srcId="{86129C06-0F78-499F-96AB-053B86C74645}" destId="{7289FD48-9C3C-469B-BC2E-A48E14B505C5}" srcOrd="0" destOrd="0" presId="urn:microsoft.com/office/officeart/2005/8/layout/radial6"/>
    <dgm:cxn modelId="{72C1E24B-F666-499D-B9B1-C836DAF3DCA6}" type="presParOf" srcId="{86129C06-0F78-499F-96AB-053B86C74645}" destId="{A1B3B4FF-BF7E-437C-B5BC-047B121953A4}" srcOrd="1" destOrd="0" presId="urn:microsoft.com/office/officeart/2005/8/layout/radial6"/>
    <dgm:cxn modelId="{A597478F-9334-4617-9D2A-85BC08445110}" type="presParOf" srcId="{86129C06-0F78-499F-96AB-053B86C74645}" destId="{5A060489-A5DE-4423-BB33-0D6EE88FEA77}" srcOrd="2" destOrd="0" presId="urn:microsoft.com/office/officeart/2005/8/layout/radial6"/>
    <dgm:cxn modelId="{5F9F817A-4654-47D8-A897-52209F2BB91E}" type="presParOf" srcId="{86129C06-0F78-499F-96AB-053B86C74645}" destId="{34F76E03-B495-4F82-AE47-D5669BEDCC53}" srcOrd="3" destOrd="0" presId="urn:microsoft.com/office/officeart/2005/8/layout/radial6"/>
    <dgm:cxn modelId="{86D487E4-217A-4EB0-AABF-656D3BF68ABF}" type="presParOf" srcId="{86129C06-0F78-499F-96AB-053B86C74645}" destId="{A646EF17-99F2-41AB-B62B-6A857796453A}" srcOrd="4" destOrd="0" presId="urn:microsoft.com/office/officeart/2005/8/layout/radial6"/>
    <dgm:cxn modelId="{6BE11812-EABC-44F9-BB1C-1858532E8C8B}" type="presParOf" srcId="{86129C06-0F78-499F-96AB-053B86C74645}" destId="{5903F00C-161F-4D79-B6EC-49AB2C9F0C5C}" srcOrd="5" destOrd="0" presId="urn:microsoft.com/office/officeart/2005/8/layout/radial6"/>
    <dgm:cxn modelId="{35D47203-7D45-4443-9041-40C3C17A4636}" type="presParOf" srcId="{86129C06-0F78-499F-96AB-053B86C74645}" destId="{D61DA630-4CAC-4F61-BE28-A3A6A2FDE6C4}" srcOrd="6" destOrd="0" presId="urn:microsoft.com/office/officeart/2005/8/layout/radial6"/>
    <dgm:cxn modelId="{01294B6B-D5C2-47F3-A3C5-94E1796BD33A}" type="presParOf" srcId="{86129C06-0F78-499F-96AB-053B86C74645}" destId="{696E4AA6-E458-4B88-A1A2-5D8947A4A58F}" srcOrd="7" destOrd="0" presId="urn:microsoft.com/office/officeart/2005/8/layout/radial6"/>
    <dgm:cxn modelId="{37E33122-2972-431D-974F-AF6E0B3676E1}" type="presParOf" srcId="{86129C06-0F78-499F-96AB-053B86C74645}" destId="{70A902AD-FD94-4B35-B25F-89769574E71A}" srcOrd="8" destOrd="0" presId="urn:microsoft.com/office/officeart/2005/8/layout/radial6"/>
    <dgm:cxn modelId="{E744B612-1D70-483D-AD4F-9DB74BCCEFF4}" type="presParOf" srcId="{86129C06-0F78-499F-96AB-053B86C74645}" destId="{8B1C4708-5BC5-4596-8F1B-94B11082D008}" srcOrd="9" destOrd="0" presId="urn:microsoft.com/office/officeart/2005/8/layout/radial6"/>
    <dgm:cxn modelId="{88C08FD4-244E-486F-B306-26638DD52404}" type="presParOf" srcId="{86129C06-0F78-499F-96AB-053B86C74645}" destId="{B69200B9-E59D-4F30-98C6-AB60EC4BDEFF}" srcOrd="10" destOrd="0" presId="urn:microsoft.com/office/officeart/2005/8/layout/radial6"/>
    <dgm:cxn modelId="{676A35E1-0586-428C-A7B7-C74EEB0F12FE}" type="presParOf" srcId="{86129C06-0F78-499F-96AB-053B86C74645}" destId="{6B3F61C3-C64B-4CD1-A454-B40E3E4D8C21}" srcOrd="11" destOrd="0" presId="urn:microsoft.com/office/officeart/2005/8/layout/radial6"/>
    <dgm:cxn modelId="{20E9583E-043C-4B5F-BDD5-6CE80F1F7B6E}" type="presParOf" srcId="{86129C06-0F78-499F-96AB-053B86C74645}" destId="{64733BCD-0312-4532-9DA5-DEEB294E9136}" srcOrd="12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BA1C8C7-BD55-4DEA-9C26-9B36E07A24B1}" type="doc">
      <dgm:prSet loTypeId="urn:microsoft.com/office/officeart/2005/8/layout/hList3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hu-HU"/>
        </a:p>
      </dgm:t>
    </dgm:pt>
    <dgm:pt modelId="{EC86391D-DA79-47C2-AE66-3290FB5FAF38}">
      <dgm:prSet phldrT="[Szöveg]" custT="1"/>
      <dgm:spPr/>
      <dgm:t>
        <a:bodyPr/>
        <a:lstStyle/>
        <a:p>
          <a:pPr algn="just"/>
          <a:r>
            <a:rPr lang="hu-HU" sz="8000" dirty="0" smtClean="0">
              <a:effectLst/>
              <a:latin typeface="Wingdings" panose="05000000000000000000" pitchFamily="2" charset="2"/>
              <a:ea typeface="Calibri" panose="020F0502020204030204" pitchFamily="34" charset="0"/>
              <a:cs typeface="Wingdings" panose="05000000000000000000" pitchFamily="2" charset="2"/>
            </a:rPr>
            <a:t>&amp; </a:t>
          </a:r>
          <a:r>
            <a:rPr lang="hu-HU" sz="4500" dirty="0" smtClean="0"/>
            <a:t>GONDVISELÉS</a:t>
          </a:r>
          <a:endParaRPr lang="hu-HU" sz="4500" dirty="0"/>
        </a:p>
      </dgm:t>
    </dgm:pt>
    <dgm:pt modelId="{5BB3541F-2802-450B-BF2B-F6B1C93E1B6B}" type="parTrans" cxnId="{49C56120-D3EE-4FD5-976E-7B3608D673C8}">
      <dgm:prSet/>
      <dgm:spPr/>
      <dgm:t>
        <a:bodyPr/>
        <a:lstStyle/>
        <a:p>
          <a:endParaRPr lang="hu-HU"/>
        </a:p>
      </dgm:t>
    </dgm:pt>
    <dgm:pt modelId="{F4403BA3-17BC-4209-85E1-2DBA5B5BACA4}" type="sibTrans" cxnId="{49C56120-D3EE-4FD5-976E-7B3608D673C8}">
      <dgm:prSet/>
      <dgm:spPr/>
      <dgm:t>
        <a:bodyPr/>
        <a:lstStyle/>
        <a:p>
          <a:endParaRPr lang="hu-HU"/>
        </a:p>
      </dgm:t>
    </dgm:pt>
    <dgm:pt modelId="{41584E36-7A18-4FB9-8917-98CA0C607B54}">
      <dgm:prSet phldrT="[Szöveg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sz="2400" dirty="0"/>
            <a:t>Isten fenntartja, óvja, vezeti a teremtett világot</a:t>
          </a:r>
        </a:p>
        <a:p>
          <a:pPr marL="0" lvl="0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700" dirty="0"/>
        </a:p>
      </dgm:t>
    </dgm:pt>
    <dgm:pt modelId="{2D959AFE-275D-47E7-A251-25BA08113984}" type="parTrans" cxnId="{53F1DB87-DA84-4910-9565-41C8068884C4}">
      <dgm:prSet/>
      <dgm:spPr/>
      <dgm:t>
        <a:bodyPr/>
        <a:lstStyle/>
        <a:p>
          <a:endParaRPr lang="hu-HU"/>
        </a:p>
      </dgm:t>
    </dgm:pt>
    <dgm:pt modelId="{91E337F3-E7E6-46F3-911E-9F3D9D56039C}" type="sibTrans" cxnId="{53F1DB87-DA84-4910-9565-41C8068884C4}">
      <dgm:prSet/>
      <dgm:spPr/>
      <dgm:t>
        <a:bodyPr/>
        <a:lstStyle/>
        <a:p>
          <a:endParaRPr lang="hu-HU"/>
        </a:p>
      </dgm:t>
    </dgm:pt>
    <dgm:pt modelId="{8D816D99-D478-4D48-A11A-90608C8F241A}">
      <dgm:prSet phldrT="[Szöveg]" custT="1"/>
      <dgm:spPr/>
      <dgm:t>
        <a:bodyPr/>
        <a:lstStyle/>
        <a:p>
          <a:r>
            <a:rPr lang="hu-HU" sz="2400" dirty="0"/>
            <a:t>Isten tudja, mire van szükségünk</a:t>
          </a:r>
        </a:p>
        <a:p>
          <a:r>
            <a:rPr lang="hu-HU" sz="2400" dirty="0"/>
            <a:t>Válaszunk:</a:t>
          </a:r>
        </a:p>
        <a:p>
          <a:r>
            <a:rPr lang="hu-HU" sz="2400" dirty="0"/>
            <a:t>az imádság</a:t>
          </a:r>
        </a:p>
        <a:p>
          <a:endParaRPr lang="hu-HU" sz="1700" dirty="0"/>
        </a:p>
      </dgm:t>
    </dgm:pt>
    <dgm:pt modelId="{DAE95B99-D6FD-4DC0-BC97-479D87C60FC8}" type="parTrans" cxnId="{DAB14C6A-47E3-491E-8E8A-3B8A45DD9979}">
      <dgm:prSet/>
      <dgm:spPr/>
      <dgm:t>
        <a:bodyPr/>
        <a:lstStyle/>
        <a:p>
          <a:endParaRPr lang="hu-HU"/>
        </a:p>
      </dgm:t>
    </dgm:pt>
    <dgm:pt modelId="{83B1E915-E3B9-4A11-ACCC-30EE94FB1664}" type="sibTrans" cxnId="{DAB14C6A-47E3-491E-8E8A-3B8A45DD9979}">
      <dgm:prSet/>
      <dgm:spPr/>
      <dgm:t>
        <a:bodyPr/>
        <a:lstStyle/>
        <a:p>
          <a:endParaRPr lang="hu-HU"/>
        </a:p>
      </dgm:t>
    </dgm:pt>
    <dgm:pt modelId="{F5E02449-87A2-4F80-9A18-50D7C59B7483}">
      <dgm:prSet phldrT="[Szöveg]" custT="1"/>
      <dgm:spPr/>
      <dgm:t>
        <a:bodyPr/>
        <a:lstStyle/>
        <a:p>
          <a:r>
            <a:rPr lang="hu-HU" sz="2400" dirty="0" smtClean="0"/>
            <a:t>Tovább-</a:t>
          </a:r>
        </a:p>
        <a:p>
          <a:r>
            <a:rPr lang="hu-HU" sz="2400" dirty="0" smtClean="0"/>
            <a:t>adhatjuk </a:t>
          </a:r>
        </a:p>
        <a:p>
          <a:r>
            <a:rPr lang="hu-HU" sz="2400" dirty="0" smtClean="0"/>
            <a:t>Isten </a:t>
          </a:r>
          <a:r>
            <a:rPr lang="hu-HU" sz="2400" dirty="0"/>
            <a:t>gondviselő szeretetét: </a:t>
          </a:r>
          <a:endParaRPr lang="hu-HU" sz="2400" dirty="0" smtClean="0"/>
        </a:p>
        <a:p>
          <a:r>
            <a:rPr lang="hu-HU" sz="2400" dirty="0" smtClean="0"/>
            <a:t>mi </a:t>
          </a:r>
          <a:r>
            <a:rPr lang="hu-HU" sz="2400" dirty="0"/>
            <a:t>is </a:t>
          </a:r>
          <a:r>
            <a:rPr lang="hu-HU" sz="2400" dirty="0" err="1" smtClean="0"/>
            <a:t>gondoskod</a:t>
          </a:r>
          <a:r>
            <a:rPr lang="hu-HU" sz="2400" dirty="0" smtClean="0"/>
            <a:t>-</a:t>
          </a:r>
        </a:p>
        <a:p>
          <a:r>
            <a:rPr lang="hu-HU" sz="2400" dirty="0" smtClean="0"/>
            <a:t>hatunk</a:t>
          </a:r>
          <a:endParaRPr lang="hu-HU" sz="2400" dirty="0"/>
        </a:p>
      </dgm:t>
    </dgm:pt>
    <dgm:pt modelId="{8E7D7C3C-4239-4C2C-9260-5A08D026684B}" type="parTrans" cxnId="{3C32B86B-CFB9-4A05-9C2B-8DD43EEC1C0D}">
      <dgm:prSet/>
      <dgm:spPr/>
      <dgm:t>
        <a:bodyPr/>
        <a:lstStyle/>
        <a:p>
          <a:endParaRPr lang="hu-HU"/>
        </a:p>
      </dgm:t>
    </dgm:pt>
    <dgm:pt modelId="{40F31DE8-DD6D-4A83-BE1B-28CD54AE8389}" type="sibTrans" cxnId="{3C32B86B-CFB9-4A05-9C2B-8DD43EEC1C0D}">
      <dgm:prSet/>
      <dgm:spPr/>
      <dgm:t>
        <a:bodyPr/>
        <a:lstStyle/>
        <a:p>
          <a:endParaRPr lang="hu-HU"/>
        </a:p>
      </dgm:t>
    </dgm:pt>
    <dgm:pt modelId="{4D31A6E1-85DB-417F-A0B4-5D4355456EEE}">
      <dgm:prSet/>
      <dgm:spPr/>
      <dgm:t>
        <a:bodyPr/>
        <a:lstStyle/>
        <a:p>
          <a:endParaRPr lang="hu-HU"/>
        </a:p>
      </dgm:t>
    </dgm:pt>
    <dgm:pt modelId="{6A0627C3-C7BF-47AF-9DD1-9533C5DC6C56}" type="parTrans" cxnId="{25ADBA5D-7E5D-4774-9D0E-F8A053702E24}">
      <dgm:prSet/>
      <dgm:spPr/>
      <dgm:t>
        <a:bodyPr/>
        <a:lstStyle/>
        <a:p>
          <a:endParaRPr lang="hu-HU"/>
        </a:p>
      </dgm:t>
    </dgm:pt>
    <dgm:pt modelId="{D0854394-4E64-4CEB-AF2A-41813D8FBA65}" type="sibTrans" cxnId="{25ADBA5D-7E5D-4774-9D0E-F8A053702E24}">
      <dgm:prSet/>
      <dgm:spPr/>
      <dgm:t>
        <a:bodyPr/>
        <a:lstStyle/>
        <a:p>
          <a:endParaRPr lang="hu-HU"/>
        </a:p>
      </dgm:t>
    </dgm:pt>
    <dgm:pt modelId="{29788216-E575-4B68-9DA2-5773633F3AA2}">
      <dgm:prSet phldrT="[Szöveg]" custT="1"/>
      <dgm:spPr/>
      <dgm:t>
        <a:bodyPr/>
        <a:lstStyle/>
        <a:p>
          <a:r>
            <a:rPr lang="hu-HU" sz="2000" dirty="0"/>
            <a:t>A mennyei Atya figyelmes és gazdag gondoskodása</a:t>
          </a:r>
        </a:p>
      </dgm:t>
    </dgm:pt>
    <dgm:pt modelId="{ECD88DBD-D119-4CB1-8510-B470D67618F1}" type="parTrans" cxnId="{AE3E9520-06B7-459E-8C2A-C11207DAFFB9}">
      <dgm:prSet/>
      <dgm:spPr/>
      <dgm:t>
        <a:bodyPr/>
        <a:lstStyle/>
        <a:p>
          <a:endParaRPr lang="hu-HU"/>
        </a:p>
      </dgm:t>
    </dgm:pt>
    <dgm:pt modelId="{DD197C44-01C5-427D-AA1C-EDB52490A69E}" type="sibTrans" cxnId="{AE3E9520-06B7-459E-8C2A-C11207DAFFB9}">
      <dgm:prSet/>
      <dgm:spPr/>
      <dgm:t>
        <a:bodyPr/>
        <a:lstStyle/>
        <a:p>
          <a:endParaRPr lang="hu-HU"/>
        </a:p>
      </dgm:t>
    </dgm:pt>
    <dgm:pt modelId="{60C205D3-1CB5-48AE-B58D-3C108BEF360D}" type="pres">
      <dgm:prSet presAssocID="{4BA1C8C7-BD55-4DEA-9C26-9B36E07A24B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F05BA54C-5B35-48AA-8377-325135E7BBBB}" type="pres">
      <dgm:prSet presAssocID="{EC86391D-DA79-47C2-AE66-3290FB5FAF38}" presName="roof" presStyleLbl="dkBgShp" presStyleIdx="0" presStyleCnt="2" custLinFactNeighborX="18112" custLinFactNeighborY="1967"/>
      <dgm:spPr/>
      <dgm:t>
        <a:bodyPr/>
        <a:lstStyle/>
        <a:p>
          <a:endParaRPr lang="hu-HU"/>
        </a:p>
      </dgm:t>
    </dgm:pt>
    <dgm:pt modelId="{9215053D-A6CC-4C04-93AA-4F95BDD13EE6}" type="pres">
      <dgm:prSet presAssocID="{EC86391D-DA79-47C2-AE66-3290FB5FAF38}" presName="pillars" presStyleCnt="0"/>
      <dgm:spPr/>
    </dgm:pt>
    <dgm:pt modelId="{8893C03B-64C5-4192-94AA-B2D7BBE89B5C}" type="pres">
      <dgm:prSet presAssocID="{EC86391D-DA79-47C2-AE66-3290FB5FAF38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BFC697A-9636-40F0-B87B-A402534ACA39}" type="pres">
      <dgm:prSet presAssocID="{29788216-E575-4B68-9DA2-5773633F3AA2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2D6DB62-E664-482A-A7CE-D98003FF5A0E}" type="pres">
      <dgm:prSet presAssocID="{8D816D99-D478-4D48-A11A-90608C8F241A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9AB1CAF-E48A-4B05-8B09-A763C0798597}" type="pres">
      <dgm:prSet presAssocID="{F5E02449-87A2-4F80-9A18-50D7C59B7483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5C76B7D-56AF-4B29-B9CF-0E39C6FCE57C}" type="pres">
      <dgm:prSet presAssocID="{EC86391D-DA79-47C2-AE66-3290FB5FAF38}" presName="base" presStyleLbl="dkBgShp" presStyleIdx="1" presStyleCnt="2"/>
      <dgm:spPr>
        <a:solidFill>
          <a:schemeClr val="accent4">
            <a:lumMod val="20000"/>
            <a:lumOff val="80000"/>
          </a:schemeClr>
        </a:solidFill>
      </dgm:spPr>
    </dgm:pt>
  </dgm:ptLst>
  <dgm:cxnLst>
    <dgm:cxn modelId="{A106FF3F-DCA9-4C6B-8095-8D8E86BF9108}" type="presOf" srcId="{29788216-E575-4B68-9DA2-5773633F3AA2}" destId="{EBFC697A-9636-40F0-B87B-A402534ACA39}" srcOrd="0" destOrd="0" presId="urn:microsoft.com/office/officeart/2005/8/layout/hList3"/>
    <dgm:cxn modelId="{3C32B86B-CFB9-4A05-9C2B-8DD43EEC1C0D}" srcId="{EC86391D-DA79-47C2-AE66-3290FB5FAF38}" destId="{F5E02449-87A2-4F80-9A18-50D7C59B7483}" srcOrd="3" destOrd="0" parTransId="{8E7D7C3C-4239-4C2C-9260-5A08D026684B}" sibTransId="{40F31DE8-DD6D-4A83-BE1B-28CD54AE8389}"/>
    <dgm:cxn modelId="{DAB14C6A-47E3-491E-8E8A-3B8A45DD9979}" srcId="{EC86391D-DA79-47C2-AE66-3290FB5FAF38}" destId="{8D816D99-D478-4D48-A11A-90608C8F241A}" srcOrd="2" destOrd="0" parTransId="{DAE95B99-D6FD-4DC0-BC97-479D87C60FC8}" sibTransId="{83B1E915-E3B9-4A11-ACCC-30EE94FB1664}"/>
    <dgm:cxn modelId="{49C56120-D3EE-4FD5-976E-7B3608D673C8}" srcId="{4BA1C8C7-BD55-4DEA-9C26-9B36E07A24B1}" destId="{EC86391D-DA79-47C2-AE66-3290FB5FAF38}" srcOrd="0" destOrd="0" parTransId="{5BB3541F-2802-450B-BF2B-F6B1C93E1B6B}" sibTransId="{F4403BA3-17BC-4209-85E1-2DBA5B5BACA4}"/>
    <dgm:cxn modelId="{6C50BD15-06DC-4122-A70A-ED4E6D5C2451}" type="presOf" srcId="{EC86391D-DA79-47C2-AE66-3290FB5FAF38}" destId="{F05BA54C-5B35-48AA-8377-325135E7BBBB}" srcOrd="0" destOrd="0" presId="urn:microsoft.com/office/officeart/2005/8/layout/hList3"/>
    <dgm:cxn modelId="{131E902D-8F78-453B-9D9D-041863A4404B}" type="presOf" srcId="{F5E02449-87A2-4F80-9A18-50D7C59B7483}" destId="{79AB1CAF-E48A-4B05-8B09-A763C0798597}" srcOrd="0" destOrd="0" presId="urn:microsoft.com/office/officeart/2005/8/layout/hList3"/>
    <dgm:cxn modelId="{010B1EC4-991A-49BB-A048-E7873F626576}" type="presOf" srcId="{4BA1C8C7-BD55-4DEA-9C26-9B36E07A24B1}" destId="{60C205D3-1CB5-48AE-B58D-3C108BEF360D}" srcOrd="0" destOrd="0" presId="urn:microsoft.com/office/officeart/2005/8/layout/hList3"/>
    <dgm:cxn modelId="{25ADBA5D-7E5D-4774-9D0E-F8A053702E24}" srcId="{4BA1C8C7-BD55-4DEA-9C26-9B36E07A24B1}" destId="{4D31A6E1-85DB-417F-A0B4-5D4355456EEE}" srcOrd="1" destOrd="0" parTransId="{6A0627C3-C7BF-47AF-9DD1-9533C5DC6C56}" sibTransId="{D0854394-4E64-4CEB-AF2A-41813D8FBA65}"/>
    <dgm:cxn modelId="{766D3293-BA4D-4319-AE7C-990AD5AA560D}" type="presOf" srcId="{41584E36-7A18-4FB9-8917-98CA0C607B54}" destId="{8893C03B-64C5-4192-94AA-B2D7BBE89B5C}" srcOrd="0" destOrd="0" presId="urn:microsoft.com/office/officeart/2005/8/layout/hList3"/>
    <dgm:cxn modelId="{302031F9-5892-4E8D-AF97-BDDAE6B60965}" type="presOf" srcId="{8D816D99-D478-4D48-A11A-90608C8F241A}" destId="{32D6DB62-E664-482A-A7CE-D98003FF5A0E}" srcOrd="0" destOrd="0" presId="urn:microsoft.com/office/officeart/2005/8/layout/hList3"/>
    <dgm:cxn modelId="{AE3E9520-06B7-459E-8C2A-C11207DAFFB9}" srcId="{EC86391D-DA79-47C2-AE66-3290FB5FAF38}" destId="{29788216-E575-4B68-9DA2-5773633F3AA2}" srcOrd="1" destOrd="0" parTransId="{ECD88DBD-D119-4CB1-8510-B470D67618F1}" sibTransId="{DD197C44-01C5-427D-AA1C-EDB52490A69E}"/>
    <dgm:cxn modelId="{53F1DB87-DA84-4910-9565-41C8068884C4}" srcId="{EC86391D-DA79-47C2-AE66-3290FB5FAF38}" destId="{41584E36-7A18-4FB9-8917-98CA0C607B54}" srcOrd="0" destOrd="0" parTransId="{2D959AFE-275D-47E7-A251-25BA08113984}" sibTransId="{91E337F3-E7E6-46F3-911E-9F3D9D56039C}"/>
    <dgm:cxn modelId="{65325C81-EFC3-4675-8771-D449C3BF9F20}" type="presParOf" srcId="{60C205D3-1CB5-48AE-B58D-3C108BEF360D}" destId="{F05BA54C-5B35-48AA-8377-325135E7BBBB}" srcOrd="0" destOrd="0" presId="urn:microsoft.com/office/officeart/2005/8/layout/hList3"/>
    <dgm:cxn modelId="{4C792736-BE83-4D2D-9789-1522FC549EE4}" type="presParOf" srcId="{60C205D3-1CB5-48AE-B58D-3C108BEF360D}" destId="{9215053D-A6CC-4C04-93AA-4F95BDD13EE6}" srcOrd="1" destOrd="0" presId="urn:microsoft.com/office/officeart/2005/8/layout/hList3"/>
    <dgm:cxn modelId="{4A69D031-464A-474E-8458-01CA57F1CAE5}" type="presParOf" srcId="{9215053D-A6CC-4C04-93AA-4F95BDD13EE6}" destId="{8893C03B-64C5-4192-94AA-B2D7BBE89B5C}" srcOrd="0" destOrd="0" presId="urn:microsoft.com/office/officeart/2005/8/layout/hList3"/>
    <dgm:cxn modelId="{90BD5255-3260-4EFE-B169-EEC8B69C378C}" type="presParOf" srcId="{9215053D-A6CC-4C04-93AA-4F95BDD13EE6}" destId="{EBFC697A-9636-40F0-B87B-A402534ACA39}" srcOrd="1" destOrd="0" presId="urn:microsoft.com/office/officeart/2005/8/layout/hList3"/>
    <dgm:cxn modelId="{7CF2A77C-35D4-438E-BBB9-467B085AF696}" type="presParOf" srcId="{9215053D-A6CC-4C04-93AA-4F95BDD13EE6}" destId="{32D6DB62-E664-482A-A7CE-D98003FF5A0E}" srcOrd="2" destOrd="0" presId="urn:microsoft.com/office/officeart/2005/8/layout/hList3"/>
    <dgm:cxn modelId="{3EA732D5-1AA2-4DB8-9AA8-F1607846CFAA}" type="presParOf" srcId="{9215053D-A6CC-4C04-93AA-4F95BDD13EE6}" destId="{79AB1CAF-E48A-4B05-8B09-A763C0798597}" srcOrd="3" destOrd="0" presId="urn:microsoft.com/office/officeart/2005/8/layout/hList3"/>
    <dgm:cxn modelId="{98277CFB-0F16-45DD-ADEB-379B56CA7468}" type="presParOf" srcId="{60C205D3-1CB5-48AE-B58D-3C108BEF360D}" destId="{65C76B7D-56AF-4B29-B9CF-0E39C6FCE57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6A15F64-B19E-4FED-99D2-B2BAB3BA5C33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CDD625B4-7C72-4415-8595-6DC99336B131}">
      <dgm:prSet phldrT="[Szöveg]"/>
      <dgm:spPr/>
      <dgm:t>
        <a:bodyPr/>
        <a:lstStyle/>
        <a:p>
          <a:r>
            <a:rPr lang="hu-HU" dirty="0" smtClean="0"/>
            <a:t>Gondviselés</a:t>
          </a:r>
          <a:endParaRPr lang="hu-HU" dirty="0"/>
        </a:p>
      </dgm:t>
    </dgm:pt>
    <dgm:pt modelId="{2FC6E3DE-9816-456C-8FFB-49C6409519D1}" type="parTrans" cxnId="{A46F7657-F374-4BB3-BB3A-E89A6B278386}">
      <dgm:prSet/>
      <dgm:spPr/>
      <dgm:t>
        <a:bodyPr/>
        <a:lstStyle/>
        <a:p>
          <a:endParaRPr lang="hu-HU"/>
        </a:p>
      </dgm:t>
    </dgm:pt>
    <dgm:pt modelId="{C490FFEE-9AA7-4900-BAB3-5397F67E2B51}" type="sibTrans" cxnId="{A46F7657-F374-4BB3-BB3A-E89A6B278386}">
      <dgm:prSet/>
      <dgm:spPr/>
      <dgm:t>
        <a:bodyPr/>
        <a:lstStyle/>
        <a:p>
          <a:endParaRPr lang="hu-HU"/>
        </a:p>
      </dgm:t>
    </dgm:pt>
    <dgm:pt modelId="{51262F24-135D-40A4-A00D-B255111F3E9B}">
      <dgm:prSet phldrT="[Szöveg]" custT="1"/>
      <dgm:spPr/>
      <dgm:t>
        <a:bodyPr/>
        <a:lstStyle/>
        <a:p>
          <a:r>
            <a:rPr lang="hu-HU" sz="3600" dirty="0" err="1" smtClean="0"/>
            <a:t>Gondoskoskodás</a:t>
          </a:r>
          <a:r>
            <a:rPr lang="hu-HU" sz="3600" dirty="0" smtClean="0"/>
            <a:t> átélése</a:t>
          </a:r>
          <a:endParaRPr lang="hu-HU" sz="3600" dirty="0"/>
        </a:p>
      </dgm:t>
    </dgm:pt>
    <dgm:pt modelId="{FDCAE054-E9C7-45D1-A7BA-D8A8A8CF1367}" type="parTrans" cxnId="{C52200D7-9066-48A0-91A2-09E898258B9C}">
      <dgm:prSet/>
      <dgm:spPr/>
      <dgm:t>
        <a:bodyPr/>
        <a:lstStyle/>
        <a:p>
          <a:endParaRPr lang="hu-HU"/>
        </a:p>
      </dgm:t>
    </dgm:pt>
    <dgm:pt modelId="{2B7B4F7F-90D2-4EBB-9017-F4D5CADCD7BB}" type="sibTrans" cxnId="{C52200D7-9066-48A0-91A2-09E898258B9C}">
      <dgm:prSet/>
      <dgm:spPr/>
      <dgm:t>
        <a:bodyPr/>
        <a:lstStyle/>
        <a:p>
          <a:endParaRPr lang="hu-HU"/>
        </a:p>
      </dgm:t>
    </dgm:pt>
    <dgm:pt modelId="{9C66538F-BB50-42FD-B2E6-46FE56D0D135}">
      <dgm:prSet phldrT="[Szöveg]"/>
      <dgm:spPr/>
      <dgm:t>
        <a:bodyPr/>
        <a:lstStyle/>
        <a:p>
          <a:r>
            <a:rPr lang="hu-HU" dirty="0" smtClean="0"/>
            <a:t>Biztonságérzet</a:t>
          </a:r>
          <a:endParaRPr lang="hu-HU" dirty="0"/>
        </a:p>
      </dgm:t>
    </dgm:pt>
    <dgm:pt modelId="{6329EC44-E4F4-4CB9-871B-EDC118355CD1}" type="parTrans" cxnId="{4E001E7C-247A-4406-9B87-25EA9353E5BF}">
      <dgm:prSet/>
      <dgm:spPr/>
      <dgm:t>
        <a:bodyPr/>
        <a:lstStyle/>
        <a:p>
          <a:endParaRPr lang="hu-HU"/>
        </a:p>
      </dgm:t>
    </dgm:pt>
    <dgm:pt modelId="{51A98DA3-E74F-4E91-A533-C74D21041748}" type="sibTrans" cxnId="{4E001E7C-247A-4406-9B87-25EA9353E5BF}">
      <dgm:prSet/>
      <dgm:spPr/>
      <dgm:t>
        <a:bodyPr/>
        <a:lstStyle/>
        <a:p>
          <a:endParaRPr lang="hu-HU"/>
        </a:p>
      </dgm:t>
    </dgm:pt>
    <dgm:pt modelId="{C434B068-5E6A-4F22-853B-1E5F034910E8}">
      <dgm:prSet phldrT="[Szöveg]"/>
      <dgm:spPr/>
      <dgm:t>
        <a:bodyPr/>
        <a:lstStyle/>
        <a:p>
          <a:r>
            <a:rPr lang="hu-HU" dirty="0" smtClean="0"/>
            <a:t>Segítő szándék fejlődése</a:t>
          </a:r>
          <a:endParaRPr lang="hu-HU" dirty="0"/>
        </a:p>
      </dgm:t>
    </dgm:pt>
    <dgm:pt modelId="{DB5D5D88-9DFC-45BB-84D2-B1F55E05D3E8}" type="parTrans" cxnId="{95E64385-EB34-4183-A7FA-61DB70B35CBD}">
      <dgm:prSet/>
      <dgm:spPr/>
      <dgm:t>
        <a:bodyPr/>
        <a:lstStyle/>
        <a:p>
          <a:endParaRPr lang="hu-HU"/>
        </a:p>
      </dgm:t>
    </dgm:pt>
    <dgm:pt modelId="{A831078F-AEC8-4FB8-8936-6C23C3D6D7C4}" type="sibTrans" cxnId="{95E64385-EB34-4183-A7FA-61DB70B35CBD}">
      <dgm:prSet/>
      <dgm:spPr/>
      <dgm:t>
        <a:bodyPr/>
        <a:lstStyle/>
        <a:p>
          <a:endParaRPr lang="hu-HU"/>
        </a:p>
      </dgm:t>
    </dgm:pt>
    <dgm:pt modelId="{5057E26A-09D2-47A4-8C62-14D97C2ADE20}">
      <dgm:prSet phldrT="[Szöveg]"/>
      <dgm:spPr/>
      <dgm:t>
        <a:bodyPr/>
        <a:lstStyle/>
        <a:p>
          <a:r>
            <a:rPr lang="hu-HU" dirty="0" smtClean="0"/>
            <a:t>Kapcsolatok</a:t>
          </a:r>
          <a:endParaRPr lang="hu-HU" dirty="0"/>
        </a:p>
      </dgm:t>
    </dgm:pt>
    <dgm:pt modelId="{57D4390A-E890-4EE4-B7A3-0877B5A57AAD}" type="parTrans" cxnId="{325586F5-0712-41F1-9861-9CF0765BD9EB}">
      <dgm:prSet/>
      <dgm:spPr/>
      <dgm:t>
        <a:bodyPr/>
        <a:lstStyle/>
        <a:p>
          <a:endParaRPr lang="hu-HU"/>
        </a:p>
      </dgm:t>
    </dgm:pt>
    <dgm:pt modelId="{E34D16A0-874B-4CFC-9482-94CA33D775D0}" type="sibTrans" cxnId="{325586F5-0712-41F1-9861-9CF0765BD9EB}">
      <dgm:prSet/>
      <dgm:spPr/>
      <dgm:t>
        <a:bodyPr/>
        <a:lstStyle/>
        <a:p>
          <a:endParaRPr lang="hu-HU"/>
        </a:p>
      </dgm:t>
    </dgm:pt>
    <dgm:pt modelId="{86129C06-0F78-499F-96AB-053B86C74645}" type="pres">
      <dgm:prSet presAssocID="{96A15F64-B19E-4FED-99D2-B2BAB3BA5C3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7289FD48-9C3C-469B-BC2E-A48E14B505C5}" type="pres">
      <dgm:prSet presAssocID="{CDD625B4-7C72-4415-8595-6DC99336B131}" presName="centerShape" presStyleLbl="node0" presStyleIdx="0" presStyleCnt="1" custScaleX="113869" custScaleY="109823" custLinFactNeighborX="196" custLinFactNeighborY="2543"/>
      <dgm:spPr/>
      <dgm:t>
        <a:bodyPr/>
        <a:lstStyle/>
        <a:p>
          <a:endParaRPr lang="hu-HU"/>
        </a:p>
      </dgm:t>
    </dgm:pt>
    <dgm:pt modelId="{A1B3B4FF-BF7E-437C-B5BC-047B121953A4}" type="pres">
      <dgm:prSet presAssocID="{51262F24-135D-40A4-A00D-B255111F3E9B}" presName="node" presStyleLbl="node1" presStyleIdx="0" presStyleCnt="4" custScaleX="286394" custScaleY="115009" custRadScaleRad="89830" custRadScaleInc="-83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A060489-A5DE-4423-BB33-0D6EE88FEA77}" type="pres">
      <dgm:prSet presAssocID="{51262F24-135D-40A4-A00D-B255111F3E9B}" presName="dummy" presStyleCnt="0"/>
      <dgm:spPr/>
    </dgm:pt>
    <dgm:pt modelId="{34F76E03-B495-4F82-AE47-D5669BEDCC53}" type="pres">
      <dgm:prSet presAssocID="{2B7B4F7F-90D2-4EBB-9017-F4D5CADCD7BB}" presName="sibTrans" presStyleLbl="sibTrans2D1" presStyleIdx="0" presStyleCnt="4"/>
      <dgm:spPr/>
      <dgm:t>
        <a:bodyPr/>
        <a:lstStyle/>
        <a:p>
          <a:endParaRPr lang="hu-HU"/>
        </a:p>
      </dgm:t>
    </dgm:pt>
    <dgm:pt modelId="{A646EF17-99F2-41AB-B62B-6A857796453A}" type="pres">
      <dgm:prSet presAssocID="{9C66538F-BB50-42FD-B2E6-46FE56D0D135}" presName="node" presStyleLbl="node1" presStyleIdx="1" presStyleCnt="4" custScaleX="191013" custScaleY="120306" custRadScaleRad="125492" custRadScaleInc="654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903F00C-161F-4D79-B6EC-49AB2C9F0C5C}" type="pres">
      <dgm:prSet presAssocID="{9C66538F-BB50-42FD-B2E6-46FE56D0D135}" presName="dummy" presStyleCnt="0"/>
      <dgm:spPr/>
    </dgm:pt>
    <dgm:pt modelId="{D61DA630-4CAC-4F61-BE28-A3A6A2FDE6C4}" type="pres">
      <dgm:prSet presAssocID="{51A98DA3-E74F-4E91-A533-C74D21041748}" presName="sibTrans" presStyleLbl="sibTrans2D1" presStyleIdx="1" presStyleCnt="4"/>
      <dgm:spPr/>
      <dgm:t>
        <a:bodyPr/>
        <a:lstStyle/>
        <a:p>
          <a:endParaRPr lang="hu-HU"/>
        </a:p>
      </dgm:t>
    </dgm:pt>
    <dgm:pt modelId="{696E4AA6-E458-4B88-A1A2-5D8947A4A58F}" type="pres">
      <dgm:prSet presAssocID="{C434B068-5E6A-4F22-853B-1E5F034910E8}" presName="node" presStyleLbl="node1" presStyleIdx="2" presStyleCnt="4" custScaleX="288781" custScaleY="9015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0A902AD-FD94-4B35-B25F-89769574E71A}" type="pres">
      <dgm:prSet presAssocID="{C434B068-5E6A-4F22-853B-1E5F034910E8}" presName="dummy" presStyleCnt="0"/>
      <dgm:spPr/>
    </dgm:pt>
    <dgm:pt modelId="{8B1C4708-5BC5-4596-8F1B-94B11082D008}" type="pres">
      <dgm:prSet presAssocID="{A831078F-AEC8-4FB8-8936-6C23C3D6D7C4}" presName="sibTrans" presStyleLbl="sibTrans2D1" presStyleIdx="2" presStyleCnt="4"/>
      <dgm:spPr/>
      <dgm:t>
        <a:bodyPr/>
        <a:lstStyle/>
        <a:p>
          <a:endParaRPr lang="hu-HU"/>
        </a:p>
      </dgm:t>
    </dgm:pt>
    <dgm:pt modelId="{B69200B9-E59D-4F30-98C6-AB60EC4BDEFF}" type="pres">
      <dgm:prSet presAssocID="{5057E26A-09D2-47A4-8C62-14D97C2ADE20}" presName="node" presStyleLbl="node1" presStyleIdx="3" presStyleCnt="4" custScaleX="200587" custScaleY="110860" custRadScaleRad="127794" custRadScaleInc="-175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B3F61C3-C64B-4CD1-A454-B40E3E4D8C21}" type="pres">
      <dgm:prSet presAssocID="{5057E26A-09D2-47A4-8C62-14D97C2ADE20}" presName="dummy" presStyleCnt="0"/>
      <dgm:spPr/>
    </dgm:pt>
    <dgm:pt modelId="{64733BCD-0312-4532-9DA5-DEEB294E9136}" type="pres">
      <dgm:prSet presAssocID="{E34D16A0-874B-4CFC-9482-94CA33D775D0}" presName="sibTrans" presStyleLbl="sibTrans2D1" presStyleIdx="3" presStyleCnt="4"/>
      <dgm:spPr/>
      <dgm:t>
        <a:bodyPr/>
        <a:lstStyle/>
        <a:p>
          <a:endParaRPr lang="hu-HU"/>
        </a:p>
      </dgm:t>
    </dgm:pt>
  </dgm:ptLst>
  <dgm:cxnLst>
    <dgm:cxn modelId="{325586F5-0712-41F1-9861-9CF0765BD9EB}" srcId="{CDD625B4-7C72-4415-8595-6DC99336B131}" destId="{5057E26A-09D2-47A4-8C62-14D97C2ADE20}" srcOrd="3" destOrd="0" parTransId="{57D4390A-E890-4EE4-B7A3-0877B5A57AAD}" sibTransId="{E34D16A0-874B-4CFC-9482-94CA33D775D0}"/>
    <dgm:cxn modelId="{539B209A-17BB-4C23-B217-C7DC9B5CFDDA}" type="presOf" srcId="{C434B068-5E6A-4F22-853B-1E5F034910E8}" destId="{696E4AA6-E458-4B88-A1A2-5D8947A4A58F}" srcOrd="0" destOrd="0" presId="urn:microsoft.com/office/officeart/2005/8/layout/radial6"/>
    <dgm:cxn modelId="{CE2A5872-7B7E-4427-9F85-F6D2E48C2A2F}" type="presOf" srcId="{51A98DA3-E74F-4E91-A533-C74D21041748}" destId="{D61DA630-4CAC-4F61-BE28-A3A6A2FDE6C4}" srcOrd="0" destOrd="0" presId="urn:microsoft.com/office/officeart/2005/8/layout/radial6"/>
    <dgm:cxn modelId="{F138603C-F919-40EB-921D-5E83B72672CC}" type="presOf" srcId="{51262F24-135D-40A4-A00D-B255111F3E9B}" destId="{A1B3B4FF-BF7E-437C-B5BC-047B121953A4}" srcOrd="0" destOrd="0" presId="urn:microsoft.com/office/officeart/2005/8/layout/radial6"/>
    <dgm:cxn modelId="{A46F7657-F374-4BB3-BB3A-E89A6B278386}" srcId="{96A15F64-B19E-4FED-99D2-B2BAB3BA5C33}" destId="{CDD625B4-7C72-4415-8595-6DC99336B131}" srcOrd="0" destOrd="0" parTransId="{2FC6E3DE-9816-456C-8FFB-49C6409519D1}" sibTransId="{C490FFEE-9AA7-4900-BAB3-5397F67E2B51}"/>
    <dgm:cxn modelId="{072E981A-2969-4367-BCEC-FF2279827645}" type="presOf" srcId="{96A15F64-B19E-4FED-99D2-B2BAB3BA5C33}" destId="{86129C06-0F78-499F-96AB-053B86C74645}" srcOrd="0" destOrd="0" presId="urn:microsoft.com/office/officeart/2005/8/layout/radial6"/>
    <dgm:cxn modelId="{C52200D7-9066-48A0-91A2-09E898258B9C}" srcId="{CDD625B4-7C72-4415-8595-6DC99336B131}" destId="{51262F24-135D-40A4-A00D-B255111F3E9B}" srcOrd="0" destOrd="0" parTransId="{FDCAE054-E9C7-45D1-A7BA-D8A8A8CF1367}" sibTransId="{2B7B4F7F-90D2-4EBB-9017-F4D5CADCD7BB}"/>
    <dgm:cxn modelId="{B4BF8037-C10A-475F-9D74-FB7E42B4C667}" type="presOf" srcId="{A831078F-AEC8-4FB8-8936-6C23C3D6D7C4}" destId="{8B1C4708-5BC5-4596-8F1B-94B11082D008}" srcOrd="0" destOrd="0" presId="urn:microsoft.com/office/officeart/2005/8/layout/radial6"/>
    <dgm:cxn modelId="{95E64385-EB34-4183-A7FA-61DB70B35CBD}" srcId="{CDD625B4-7C72-4415-8595-6DC99336B131}" destId="{C434B068-5E6A-4F22-853B-1E5F034910E8}" srcOrd="2" destOrd="0" parTransId="{DB5D5D88-9DFC-45BB-84D2-B1F55E05D3E8}" sibTransId="{A831078F-AEC8-4FB8-8936-6C23C3D6D7C4}"/>
    <dgm:cxn modelId="{22AAF3EC-04A9-44FB-A6C6-FD731D29EB02}" type="presOf" srcId="{9C66538F-BB50-42FD-B2E6-46FE56D0D135}" destId="{A646EF17-99F2-41AB-B62B-6A857796453A}" srcOrd="0" destOrd="0" presId="urn:microsoft.com/office/officeart/2005/8/layout/radial6"/>
    <dgm:cxn modelId="{040A6202-675E-4A03-AFBF-950DB26A4DEF}" type="presOf" srcId="{E34D16A0-874B-4CFC-9482-94CA33D775D0}" destId="{64733BCD-0312-4532-9DA5-DEEB294E9136}" srcOrd="0" destOrd="0" presId="urn:microsoft.com/office/officeart/2005/8/layout/radial6"/>
    <dgm:cxn modelId="{E819F6AD-5F25-4B6C-8461-DA75C6D9F507}" type="presOf" srcId="{2B7B4F7F-90D2-4EBB-9017-F4D5CADCD7BB}" destId="{34F76E03-B495-4F82-AE47-D5669BEDCC53}" srcOrd="0" destOrd="0" presId="urn:microsoft.com/office/officeart/2005/8/layout/radial6"/>
    <dgm:cxn modelId="{2E44C865-FE4F-40A9-8865-E2D69EF45525}" type="presOf" srcId="{5057E26A-09D2-47A4-8C62-14D97C2ADE20}" destId="{B69200B9-E59D-4F30-98C6-AB60EC4BDEFF}" srcOrd="0" destOrd="0" presId="urn:microsoft.com/office/officeart/2005/8/layout/radial6"/>
    <dgm:cxn modelId="{F92057B6-69EF-4A7E-B5AE-CA70F13F1F00}" type="presOf" srcId="{CDD625B4-7C72-4415-8595-6DC99336B131}" destId="{7289FD48-9C3C-469B-BC2E-A48E14B505C5}" srcOrd="0" destOrd="0" presId="urn:microsoft.com/office/officeart/2005/8/layout/radial6"/>
    <dgm:cxn modelId="{4E001E7C-247A-4406-9B87-25EA9353E5BF}" srcId="{CDD625B4-7C72-4415-8595-6DC99336B131}" destId="{9C66538F-BB50-42FD-B2E6-46FE56D0D135}" srcOrd="1" destOrd="0" parTransId="{6329EC44-E4F4-4CB9-871B-EDC118355CD1}" sibTransId="{51A98DA3-E74F-4E91-A533-C74D21041748}"/>
    <dgm:cxn modelId="{E4E3CCD9-AE12-4A0B-9D3D-3A375E7FE8D1}" type="presParOf" srcId="{86129C06-0F78-499F-96AB-053B86C74645}" destId="{7289FD48-9C3C-469B-BC2E-A48E14B505C5}" srcOrd="0" destOrd="0" presId="urn:microsoft.com/office/officeart/2005/8/layout/radial6"/>
    <dgm:cxn modelId="{72C1E24B-F666-499D-B9B1-C836DAF3DCA6}" type="presParOf" srcId="{86129C06-0F78-499F-96AB-053B86C74645}" destId="{A1B3B4FF-BF7E-437C-B5BC-047B121953A4}" srcOrd="1" destOrd="0" presId="urn:microsoft.com/office/officeart/2005/8/layout/radial6"/>
    <dgm:cxn modelId="{A597478F-9334-4617-9D2A-85BC08445110}" type="presParOf" srcId="{86129C06-0F78-499F-96AB-053B86C74645}" destId="{5A060489-A5DE-4423-BB33-0D6EE88FEA77}" srcOrd="2" destOrd="0" presId="urn:microsoft.com/office/officeart/2005/8/layout/radial6"/>
    <dgm:cxn modelId="{5F9F817A-4654-47D8-A897-52209F2BB91E}" type="presParOf" srcId="{86129C06-0F78-499F-96AB-053B86C74645}" destId="{34F76E03-B495-4F82-AE47-D5669BEDCC53}" srcOrd="3" destOrd="0" presId="urn:microsoft.com/office/officeart/2005/8/layout/radial6"/>
    <dgm:cxn modelId="{86D487E4-217A-4EB0-AABF-656D3BF68ABF}" type="presParOf" srcId="{86129C06-0F78-499F-96AB-053B86C74645}" destId="{A646EF17-99F2-41AB-B62B-6A857796453A}" srcOrd="4" destOrd="0" presId="urn:microsoft.com/office/officeart/2005/8/layout/radial6"/>
    <dgm:cxn modelId="{6BE11812-EABC-44F9-BB1C-1858532E8C8B}" type="presParOf" srcId="{86129C06-0F78-499F-96AB-053B86C74645}" destId="{5903F00C-161F-4D79-B6EC-49AB2C9F0C5C}" srcOrd="5" destOrd="0" presId="urn:microsoft.com/office/officeart/2005/8/layout/radial6"/>
    <dgm:cxn modelId="{35D47203-7D45-4443-9041-40C3C17A4636}" type="presParOf" srcId="{86129C06-0F78-499F-96AB-053B86C74645}" destId="{D61DA630-4CAC-4F61-BE28-A3A6A2FDE6C4}" srcOrd="6" destOrd="0" presId="urn:microsoft.com/office/officeart/2005/8/layout/radial6"/>
    <dgm:cxn modelId="{01294B6B-D5C2-47F3-A3C5-94E1796BD33A}" type="presParOf" srcId="{86129C06-0F78-499F-96AB-053B86C74645}" destId="{696E4AA6-E458-4B88-A1A2-5D8947A4A58F}" srcOrd="7" destOrd="0" presId="urn:microsoft.com/office/officeart/2005/8/layout/radial6"/>
    <dgm:cxn modelId="{37E33122-2972-431D-974F-AF6E0B3676E1}" type="presParOf" srcId="{86129C06-0F78-499F-96AB-053B86C74645}" destId="{70A902AD-FD94-4B35-B25F-89769574E71A}" srcOrd="8" destOrd="0" presId="urn:microsoft.com/office/officeart/2005/8/layout/radial6"/>
    <dgm:cxn modelId="{E744B612-1D70-483D-AD4F-9DB74BCCEFF4}" type="presParOf" srcId="{86129C06-0F78-499F-96AB-053B86C74645}" destId="{8B1C4708-5BC5-4596-8F1B-94B11082D008}" srcOrd="9" destOrd="0" presId="urn:microsoft.com/office/officeart/2005/8/layout/radial6"/>
    <dgm:cxn modelId="{88C08FD4-244E-486F-B306-26638DD52404}" type="presParOf" srcId="{86129C06-0F78-499F-96AB-053B86C74645}" destId="{B69200B9-E59D-4F30-98C6-AB60EC4BDEFF}" srcOrd="10" destOrd="0" presId="urn:microsoft.com/office/officeart/2005/8/layout/radial6"/>
    <dgm:cxn modelId="{676A35E1-0586-428C-A7B7-C74EEB0F12FE}" type="presParOf" srcId="{86129C06-0F78-499F-96AB-053B86C74645}" destId="{6B3F61C3-C64B-4CD1-A454-B40E3E4D8C21}" srcOrd="11" destOrd="0" presId="urn:microsoft.com/office/officeart/2005/8/layout/radial6"/>
    <dgm:cxn modelId="{20E9583E-043C-4B5F-BDD5-6CE80F1F7B6E}" type="presParOf" srcId="{86129C06-0F78-499F-96AB-053B86C74645}" destId="{64733BCD-0312-4532-9DA5-DEEB294E9136}" srcOrd="12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4FF620-5AED-4327-A25D-57AD7433FBFC}">
      <dsp:nvSpPr>
        <dsp:cNvPr id="0" name=""/>
        <dsp:cNvSpPr/>
      </dsp:nvSpPr>
      <dsp:spPr>
        <a:xfrm>
          <a:off x="2650" y="0"/>
          <a:ext cx="2777727" cy="62519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smtClean="0"/>
            <a:t>A gyermeknek részletekben, kis egységenként vetjük a magot, de a mi fejünkben, szívünkben összeállhat a nagy egész</a:t>
          </a:r>
          <a:endParaRPr lang="hu-HU" sz="2100" kern="1200"/>
        </a:p>
      </dsp:txBody>
      <dsp:txXfrm>
        <a:off x="2650" y="2500778"/>
        <a:ext cx="2777727" cy="2500778"/>
      </dsp:txXfrm>
    </dsp:sp>
    <dsp:sp modelId="{317100A2-F8BF-4390-964F-55A902A08C77}">
      <dsp:nvSpPr>
        <dsp:cNvPr id="0" name=""/>
        <dsp:cNvSpPr/>
      </dsp:nvSpPr>
      <dsp:spPr>
        <a:xfrm>
          <a:off x="350564" y="375116"/>
          <a:ext cx="2081897" cy="208189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C5CCAB-A24C-4612-86D9-A62FCB699DE7}">
      <dsp:nvSpPr>
        <dsp:cNvPr id="0" name=""/>
        <dsp:cNvSpPr/>
      </dsp:nvSpPr>
      <dsp:spPr>
        <a:xfrm>
          <a:off x="2863708" y="0"/>
          <a:ext cx="2777727" cy="62519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smtClean="0"/>
            <a:t>Teológiai háttér, hangsúlyok a történetek mögött – egy nagy ívre felfűzve</a:t>
          </a:r>
          <a:endParaRPr lang="hu-HU" sz="2100" kern="1200"/>
        </a:p>
      </dsp:txBody>
      <dsp:txXfrm>
        <a:off x="2863708" y="2500778"/>
        <a:ext cx="2777727" cy="2500778"/>
      </dsp:txXfrm>
    </dsp:sp>
    <dsp:sp modelId="{0EFC4645-AD18-4D95-8B46-1E6F54CA1510}">
      <dsp:nvSpPr>
        <dsp:cNvPr id="0" name=""/>
        <dsp:cNvSpPr/>
      </dsp:nvSpPr>
      <dsp:spPr>
        <a:xfrm>
          <a:off x="3211623" y="375116"/>
          <a:ext cx="2081897" cy="208189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BE4081-9F68-46AE-9772-C0829E33AE81}">
      <dsp:nvSpPr>
        <dsp:cNvPr id="0" name=""/>
        <dsp:cNvSpPr/>
      </dsp:nvSpPr>
      <dsp:spPr>
        <a:xfrm>
          <a:off x="5724767" y="0"/>
          <a:ext cx="2777727" cy="625194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/>
            <a:t>Mindez milyen pontokon ér el a gyermekhez? </a:t>
          </a:r>
          <a:endParaRPr lang="hu-HU" sz="2100" kern="1200" dirty="0"/>
        </a:p>
      </dsp:txBody>
      <dsp:txXfrm>
        <a:off x="5724767" y="2500778"/>
        <a:ext cx="2777727" cy="2500778"/>
      </dsp:txXfrm>
    </dsp:sp>
    <dsp:sp modelId="{4A190BAF-F38E-4381-9E14-D51D668D5808}">
      <dsp:nvSpPr>
        <dsp:cNvPr id="0" name=""/>
        <dsp:cNvSpPr/>
      </dsp:nvSpPr>
      <dsp:spPr>
        <a:xfrm>
          <a:off x="6072682" y="375116"/>
          <a:ext cx="2081897" cy="208189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75DD56-74F8-4893-BD1A-09077CB8AFB8}">
      <dsp:nvSpPr>
        <dsp:cNvPr id="0" name=""/>
        <dsp:cNvSpPr/>
      </dsp:nvSpPr>
      <dsp:spPr>
        <a:xfrm>
          <a:off x="8585826" y="0"/>
          <a:ext cx="2777727" cy="625194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sz="2100" kern="1200" dirty="0" smtClean="0"/>
            <a:t>Hogyan tudjuk őt bátorítani, milyen számára megfogalmazott üzenetekkel?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100" kern="1200" dirty="0"/>
        </a:p>
      </dsp:txBody>
      <dsp:txXfrm>
        <a:off x="8585826" y="2500778"/>
        <a:ext cx="2777727" cy="2500778"/>
      </dsp:txXfrm>
    </dsp:sp>
    <dsp:sp modelId="{1277B2BD-32C5-4217-95AB-977A9F132711}">
      <dsp:nvSpPr>
        <dsp:cNvPr id="0" name=""/>
        <dsp:cNvSpPr/>
      </dsp:nvSpPr>
      <dsp:spPr>
        <a:xfrm>
          <a:off x="8933741" y="375116"/>
          <a:ext cx="2081897" cy="208189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0D3CB7-77BC-455F-95C7-EBC71A3DD111}">
      <dsp:nvSpPr>
        <dsp:cNvPr id="0" name=""/>
        <dsp:cNvSpPr/>
      </dsp:nvSpPr>
      <dsp:spPr>
        <a:xfrm>
          <a:off x="454648" y="5001556"/>
          <a:ext cx="10456907" cy="937791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BA54C-5B35-48AA-8377-325135E7BBBB}">
      <dsp:nvSpPr>
        <dsp:cNvPr id="0" name=""/>
        <dsp:cNvSpPr/>
      </dsp:nvSpPr>
      <dsp:spPr>
        <a:xfrm>
          <a:off x="0" y="36656"/>
          <a:ext cx="6914541" cy="1863587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304800" tIns="304800" rIns="304800" bIns="30480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hu-HU" sz="8000" kern="1200" dirty="0" smtClean="0">
            <a:effectLst/>
            <a:latin typeface="Wingdings" panose="05000000000000000000" pitchFamily="2" charset="2"/>
            <a:ea typeface="Calibri" panose="020F0502020204030204" pitchFamily="34" charset="0"/>
            <a:cs typeface="Wingdings" panose="05000000000000000000" pitchFamily="2" charset="2"/>
          </a:endParaRP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sz="8000" kern="1200" dirty="0" smtClean="0">
              <a:effectLst/>
              <a:latin typeface="Wingdings" panose="05000000000000000000" pitchFamily="2" charset="2"/>
              <a:ea typeface="Calibri" panose="020F0502020204030204" pitchFamily="34" charset="0"/>
              <a:cs typeface="Wingdings" panose="05000000000000000000" pitchFamily="2" charset="2"/>
            </a:rPr>
            <a:t>&amp; </a:t>
          </a:r>
          <a:r>
            <a:rPr lang="hu-HU" sz="2200" kern="1200" dirty="0" smtClean="0"/>
            <a:t> </a:t>
          </a:r>
          <a:r>
            <a:rPr lang="hu-HU" sz="5400" kern="1200" dirty="0" smtClean="0"/>
            <a:t>SZABADULÁS</a:t>
          </a:r>
        </a:p>
        <a:p>
          <a:pPr lvl="0" algn="just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200" kern="1200" dirty="0" smtClean="0">
            <a:effectLst/>
            <a:latin typeface="Wingdings" panose="05000000000000000000" pitchFamily="2" charset="2"/>
            <a:ea typeface="Calibri" panose="020F0502020204030204" pitchFamily="34" charset="0"/>
            <a:cs typeface="Wingdings" panose="05000000000000000000" pitchFamily="2" charset="2"/>
          </a:endParaRPr>
        </a:p>
        <a:p>
          <a:pPr lvl="0" algn="just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200" kern="1200" dirty="0"/>
        </a:p>
      </dsp:txBody>
      <dsp:txXfrm>
        <a:off x="0" y="36656"/>
        <a:ext cx="6914541" cy="1863587"/>
      </dsp:txXfrm>
    </dsp:sp>
    <dsp:sp modelId="{8893C03B-64C5-4192-94AA-B2D7BBE89B5C}">
      <dsp:nvSpPr>
        <dsp:cNvPr id="0" name=""/>
        <dsp:cNvSpPr/>
      </dsp:nvSpPr>
      <dsp:spPr>
        <a:xfrm>
          <a:off x="3376" y="1847189"/>
          <a:ext cx="2302596" cy="391353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kern="1200" dirty="0" smtClean="0"/>
            <a:t>„Én, az Úr vagyok a te Istened, aki kihoztalak  téged Egyiptom földjéről…”</a:t>
          </a:r>
        </a:p>
        <a:p>
          <a:pPr marL="0"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kern="1200" dirty="0" smtClean="0"/>
            <a:t>(2Mózes 20,2) </a:t>
          </a:r>
          <a:endParaRPr lang="hu-HU" sz="2800" kern="1200" dirty="0"/>
        </a:p>
      </dsp:txBody>
      <dsp:txXfrm>
        <a:off x="3376" y="1847189"/>
        <a:ext cx="2302596" cy="3913532"/>
      </dsp:txXfrm>
    </dsp:sp>
    <dsp:sp modelId="{EBFC697A-9636-40F0-B87B-A402534ACA39}">
      <dsp:nvSpPr>
        <dsp:cNvPr id="0" name=""/>
        <dsp:cNvSpPr/>
      </dsp:nvSpPr>
      <dsp:spPr>
        <a:xfrm>
          <a:off x="2362524" y="1847189"/>
          <a:ext cx="2302596" cy="3913532"/>
        </a:xfrm>
        <a:prstGeom prst="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dirty="0" smtClean="0"/>
            <a:t>Isten megment a veszélyben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dirty="0" smtClean="0"/>
            <a:t>Dániel a babiloni fogságban</a:t>
          </a:r>
          <a:endParaRPr lang="hu-HU" sz="2800" kern="1200" dirty="0"/>
        </a:p>
      </dsp:txBody>
      <dsp:txXfrm>
        <a:off x="2362524" y="1847189"/>
        <a:ext cx="2302596" cy="3913532"/>
      </dsp:txXfrm>
    </dsp:sp>
    <dsp:sp modelId="{79AB1CAF-E48A-4B05-8B09-A763C0798597}">
      <dsp:nvSpPr>
        <dsp:cNvPr id="0" name=""/>
        <dsp:cNvSpPr/>
      </dsp:nvSpPr>
      <dsp:spPr>
        <a:xfrm>
          <a:off x="4608568" y="1863587"/>
          <a:ext cx="2302596" cy="3913532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dirty="0" smtClean="0"/>
            <a:t>Jézus neve: Szabadító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dirty="0" smtClean="0"/>
            <a:t>Ő teljesíti be Isten szabadító akaratát</a:t>
          </a:r>
          <a:endParaRPr lang="hu-HU" sz="2800" kern="1200" dirty="0"/>
        </a:p>
      </dsp:txBody>
      <dsp:txXfrm>
        <a:off x="4608568" y="1863587"/>
        <a:ext cx="2302596" cy="3913532"/>
      </dsp:txXfrm>
    </dsp:sp>
    <dsp:sp modelId="{65C76B7D-56AF-4B29-B9CF-0E39C6FCE57C}">
      <dsp:nvSpPr>
        <dsp:cNvPr id="0" name=""/>
        <dsp:cNvSpPr/>
      </dsp:nvSpPr>
      <dsp:spPr>
        <a:xfrm>
          <a:off x="0" y="5777120"/>
          <a:ext cx="6914541" cy="43483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33BCD-0312-4532-9DA5-DEEB294E9136}">
      <dsp:nvSpPr>
        <dsp:cNvPr id="0" name=""/>
        <dsp:cNvSpPr/>
      </dsp:nvSpPr>
      <dsp:spPr>
        <a:xfrm>
          <a:off x="1527030" y="996055"/>
          <a:ext cx="4909284" cy="4909284"/>
        </a:xfrm>
        <a:prstGeom prst="blockArc">
          <a:avLst>
            <a:gd name="adj1" fmla="val 10991086"/>
            <a:gd name="adj2" fmla="val 17104441"/>
            <a:gd name="adj3" fmla="val 4644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C4708-5BC5-4596-8F1B-94B11082D008}">
      <dsp:nvSpPr>
        <dsp:cNvPr id="0" name=""/>
        <dsp:cNvSpPr/>
      </dsp:nvSpPr>
      <dsp:spPr>
        <a:xfrm>
          <a:off x="1530078" y="918912"/>
          <a:ext cx="4909284" cy="4909284"/>
        </a:xfrm>
        <a:prstGeom prst="blockArc">
          <a:avLst>
            <a:gd name="adj1" fmla="val 4486149"/>
            <a:gd name="adj2" fmla="val 10880388"/>
            <a:gd name="adj3" fmla="val 464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DA630-4CAC-4F61-BE28-A3A6A2FDE6C4}">
      <dsp:nvSpPr>
        <dsp:cNvPr id="0" name=""/>
        <dsp:cNvSpPr/>
      </dsp:nvSpPr>
      <dsp:spPr>
        <a:xfrm>
          <a:off x="2769527" y="913475"/>
          <a:ext cx="4909284" cy="4909284"/>
        </a:xfrm>
        <a:prstGeom prst="blockArc">
          <a:avLst>
            <a:gd name="adj1" fmla="val 34926"/>
            <a:gd name="adj2" fmla="val 6283692"/>
            <a:gd name="adj3" fmla="val 464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76E03-B495-4F82-AE47-D5669BEDCC53}">
      <dsp:nvSpPr>
        <dsp:cNvPr id="0" name=""/>
        <dsp:cNvSpPr/>
      </dsp:nvSpPr>
      <dsp:spPr>
        <a:xfrm>
          <a:off x="2770136" y="997126"/>
          <a:ext cx="4909284" cy="4909284"/>
        </a:xfrm>
        <a:prstGeom prst="blockArc">
          <a:avLst>
            <a:gd name="adj1" fmla="val 15301486"/>
            <a:gd name="adj2" fmla="val 21514978"/>
            <a:gd name="adj3" fmla="val 464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89FD48-9C3C-469B-BC2E-A48E14B505C5}">
      <dsp:nvSpPr>
        <dsp:cNvPr id="0" name=""/>
        <dsp:cNvSpPr/>
      </dsp:nvSpPr>
      <dsp:spPr>
        <a:xfrm>
          <a:off x="3336406" y="2169436"/>
          <a:ext cx="2575193" cy="24836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000" kern="1200" dirty="0" smtClean="0"/>
            <a:t>Szabadulás</a:t>
          </a:r>
          <a:endParaRPr lang="hu-HU" sz="3000" kern="1200" dirty="0"/>
        </a:p>
      </dsp:txBody>
      <dsp:txXfrm>
        <a:off x="3713534" y="2533164"/>
        <a:ext cx="1820937" cy="1756235"/>
      </dsp:txXfrm>
    </dsp:sp>
    <dsp:sp modelId="{A1B3B4FF-BF7E-437C-B5BC-047B121953A4}">
      <dsp:nvSpPr>
        <dsp:cNvPr id="0" name=""/>
        <dsp:cNvSpPr/>
      </dsp:nvSpPr>
      <dsp:spPr>
        <a:xfrm>
          <a:off x="2338301" y="225206"/>
          <a:ext cx="4533840" cy="18206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kern="1200" dirty="0" smtClean="0"/>
            <a:t>Gyermeki félelmek</a:t>
          </a:r>
          <a:endParaRPr lang="hu-HU" sz="3600" kern="1200" dirty="0"/>
        </a:p>
      </dsp:txBody>
      <dsp:txXfrm>
        <a:off x="3002266" y="491839"/>
        <a:ext cx="3205910" cy="1287416"/>
      </dsp:txXfrm>
    </dsp:sp>
    <dsp:sp modelId="{A646EF17-99F2-41AB-B62B-6A857796453A}">
      <dsp:nvSpPr>
        <dsp:cNvPr id="0" name=""/>
        <dsp:cNvSpPr/>
      </dsp:nvSpPr>
      <dsp:spPr>
        <a:xfrm>
          <a:off x="6109754" y="2440207"/>
          <a:ext cx="3023884" cy="19045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Veszélyhelyzetek</a:t>
          </a:r>
          <a:endParaRPr lang="hu-HU" sz="2400" kern="1200" dirty="0"/>
        </a:p>
      </dsp:txBody>
      <dsp:txXfrm>
        <a:off x="6552592" y="2719120"/>
        <a:ext cx="2138208" cy="1346711"/>
      </dsp:txXfrm>
    </dsp:sp>
    <dsp:sp modelId="{696E4AA6-E458-4B88-A1A2-5D8947A4A58F}">
      <dsp:nvSpPr>
        <dsp:cNvPr id="0" name=""/>
        <dsp:cNvSpPr/>
      </dsp:nvSpPr>
      <dsp:spPr>
        <a:xfrm>
          <a:off x="2328790" y="4973377"/>
          <a:ext cx="4571628" cy="142722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Szomorúság, nehézségek átélése</a:t>
          </a:r>
          <a:endParaRPr lang="hu-HU" sz="2400" kern="1200" dirty="0"/>
        </a:p>
      </dsp:txBody>
      <dsp:txXfrm>
        <a:off x="2998289" y="5182389"/>
        <a:ext cx="3232630" cy="1009200"/>
      </dsp:txXfrm>
    </dsp:sp>
    <dsp:sp modelId="{B69200B9-E59D-4F30-98C6-AB60EC4BDEFF}">
      <dsp:nvSpPr>
        <dsp:cNvPr id="0" name=""/>
        <dsp:cNvSpPr/>
      </dsp:nvSpPr>
      <dsp:spPr>
        <a:xfrm>
          <a:off x="0" y="2439993"/>
          <a:ext cx="3175448" cy="1755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Ismeretlen helyzetek</a:t>
          </a:r>
          <a:endParaRPr lang="hu-HU" sz="2400" kern="1200" dirty="0"/>
        </a:p>
      </dsp:txBody>
      <dsp:txXfrm>
        <a:off x="465034" y="2697007"/>
        <a:ext cx="2245380" cy="124097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BA54C-5B35-48AA-8377-325135E7BBBB}">
      <dsp:nvSpPr>
        <dsp:cNvPr id="0" name=""/>
        <dsp:cNvSpPr/>
      </dsp:nvSpPr>
      <dsp:spPr>
        <a:xfrm>
          <a:off x="0" y="0"/>
          <a:ext cx="6488730" cy="1770600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304800" tIns="304800" rIns="304800" bIns="304800" numCol="1" spcCol="1270" anchor="ctr" anchorCtr="0">
          <a:noAutofit/>
        </a:bodyPr>
        <a:lstStyle/>
        <a:p>
          <a:pPr lvl="0" algn="just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8000" kern="1200" dirty="0" smtClean="0">
            <a:effectLst/>
            <a:latin typeface="Wingdings" panose="05000000000000000000" pitchFamily="2" charset="2"/>
            <a:ea typeface="Calibri" panose="020F0502020204030204" pitchFamily="34" charset="0"/>
            <a:cs typeface="Wingdings" panose="05000000000000000000" pitchFamily="2" charset="2"/>
          </a:endParaRPr>
        </a:p>
        <a:p>
          <a:pPr lvl="0" algn="just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8000" kern="1200" dirty="0" smtClean="0">
              <a:effectLst/>
              <a:latin typeface="Wingdings" panose="05000000000000000000" pitchFamily="2" charset="2"/>
              <a:ea typeface="Calibri" panose="020F0502020204030204" pitchFamily="34" charset="0"/>
              <a:cs typeface="Wingdings" panose="05000000000000000000" pitchFamily="2" charset="2"/>
            </a:rPr>
            <a:t>&amp;	</a:t>
          </a:r>
          <a:r>
            <a:rPr lang="hu-HU" sz="8000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HÁLA</a:t>
          </a:r>
          <a:endParaRPr lang="hu-HU" sz="8000" b="1" kern="1200" dirty="0"/>
        </a:p>
        <a:p>
          <a:pPr lvl="0" algn="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300" kern="1200" dirty="0" smtClean="0"/>
            <a:t>HÁLA</a:t>
          </a:r>
          <a:endParaRPr lang="hu-HU" sz="4300" kern="1200" dirty="0"/>
        </a:p>
      </dsp:txBody>
      <dsp:txXfrm>
        <a:off x="0" y="0"/>
        <a:ext cx="6488730" cy="1770600"/>
      </dsp:txXfrm>
    </dsp:sp>
    <dsp:sp modelId="{8893C03B-64C5-4192-94AA-B2D7BBE89B5C}">
      <dsp:nvSpPr>
        <dsp:cNvPr id="0" name=""/>
        <dsp:cNvSpPr/>
      </dsp:nvSpPr>
      <dsp:spPr>
        <a:xfrm>
          <a:off x="3168" y="1770600"/>
          <a:ext cx="2160797" cy="371826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 smtClean="0"/>
            <a:t>A hála válasz Isten jóságára</a:t>
          </a:r>
          <a:endParaRPr lang="hu-HU" sz="2100" kern="1200" dirty="0"/>
        </a:p>
      </dsp:txBody>
      <dsp:txXfrm>
        <a:off x="3168" y="1770600"/>
        <a:ext cx="2160797" cy="3718260"/>
      </dsp:txXfrm>
    </dsp:sp>
    <dsp:sp modelId="{EBFC697A-9636-40F0-B87B-A402534ACA39}">
      <dsp:nvSpPr>
        <dsp:cNvPr id="0" name=""/>
        <dsp:cNvSpPr/>
      </dsp:nvSpPr>
      <dsp:spPr>
        <a:xfrm>
          <a:off x="2163966" y="1770600"/>
          <a:ext cx="2160797" cy="3718260"/>
        </a:xfrm>
        <a:prstGeom prst="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/>
            <a:t>Köszönetmondás: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/>
            <a:t>A teremtett világért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/>
            <a:t>Saját életünkért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/>
            <a:t>Isten segítségéért</a:t>
          </a:r>
          <a:endParaRPr lang="hu-HU" sz="2100" kern="1200" dirty="0"/>
        </a:p>
      </dsp:txBody>
      <dsp:txXfrm>
        <a:off x="2163966" y="1770600"/>
        <a:ext cx="2160797" cy="3718260"/>
      </dsp:txXfrm>
    </dsp:sp>
    <dsp:sp modelId="{32D6DB62-E664-482A-A7CE-D98003FF5A0E}">
      <dsp:nvSpPr>
        <dsp:cNvPr id="0" name=""/>
        <dsp:cNvSpPr/>
      </dsp:nvSpPr>
      <dsp:spPr>
        <a:xfrm>
          <a:off x="4324763" y="1770600"/>
          <a:ext cx="2160797" cy="3718260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/>
            <a:t>A hála kifejezése: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100" kern="1200" dirty="0" smtClean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/>
            <a:t>Imádság és cselekedetek</a:t>
          </a:r>
          <a:endParaRPr lang="hu-HU" sz="2100" kern="1200" dirty="0"/>
        </a:p>
      </dsp:txBody>
      <dsp:txXfrm>
        <a:off x="4324763" y="1770600"/>
        <a:ext cx="2160797" cy="3718260"/>
      </dsp:txXfrm>
    </dsp:sp>
    <dsp:sp modelId="{65C76B7D-56AF-4B29-B9CF-0E39C6FCE57C}">
      <dsp:nvSpPr>
        <dsp:cNvPr id="0" name=""/>
        <dsp:cNvSpPr/>
      </dsp:nvSpPr>
      <dsp:spPr>
        <a:xfrm>
          <a:off x="0" y="5488860"/>
          <a:ext cx="6488730" cy="41314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33BCD-0312-4532-9DA5-DEEB294E9136}">
      <dsp:nvSpPr>
        <dsp:cNvPr id="0" name=""/>
        <dsp:cNvSpPr/>
      </dsp:nvSpPr>
      <dsp:spPr>
        <a:xfrm>
          <a:off x="1527030" y="996055"/>
          <a:ext cx="4909284" cy="4909284"/>
        </a:xfrm>
        <a:prstGeom prst="blockArc">
          <a:avLst>
            <a:gd name="adj1" fmla="val 10991086"/>
            <a:gd name="adj2" fmla="val 17104441"/>
            <a:gd name="adj3" fmla="val 4644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C4708-5BC5-4596-8F1B-94B11082D008}">
      <dsp:nvSpPr>
        <dsp:cNvPr id="0" name=""/>
        <dsp:cNvSpPr/>
      </dsp:nvSpPr>
      <dsp:spPr>
        <a:xfrm>
          <a:off x="1530078" y="918912"/>
          <a:ext cx="4909284" cy="4909284"/>
        </a:xfrm>
        <a:prstGeom prst="blockArc">
          <a:avLst>
            <a:gd name="adj1" fmla="val 4486149"/>
            <a:gd name="adj2" fmla="val 10880388"/>
            <a:gd name="adj3" fmla="val 464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DA630-4CAC-4F61-BE28-A3A6A2FDE6C4}">
      <dsp:nvSpPr>
        <dsp:cNvPr id="0" name=""/>
        <dsp:cNvSpPr/>
      </dsp:nvSpPr>
      <dsp:spPr>
        <a:xfrm>
          <a:off x="2769527" y="913475"/>
          <a:ext cx="4909284" cy="4909284"/>
        </a:xfrm>
        <a:prstGeom prst="blockArc">
          <a:avLst>
            <a:gd name="adj1" fmla="val 34926"/>
            <a:gd name="adj2" fmla="val 6283692"/>
            <a:gd name="adj3" fmla="val 464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76E03-B495-4F82-AE47-D5669BEDCC53}">
      <dsp:nvSpPr>
        <dsp:cNvPr id="0" name=""/>
        <dsp:cNvSpPr/>
      </dsp:nvSpPr>
      <dsp:spPr>
        <a:xfrm>
          <a:off x="2770136" y="997126"/>
          <a:ext cx="4909284" cy="4909284"/>
        </a:xfrm>
        <a:prstGeom prst="blockArc">
          <a:avLst>
            <a:gd name="adj1" fmla="val 15301486"/>
            <a:gd name="adj2" fmla="val 21514978"/>
            <a:gd name="adj3" fmla="val 464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89FD48-9C3C-469B-BC2E-A48E14B505C5}">
      <dsp:nvSpPr>
        <dsp:cNvPr id="0" name=""/>
        <dsp:cNvSpPr/>
      </dsp:nvSpPr>
      <dsp:spPr>
        <a:xfrm>
          <a:off x="3336406" y="2169436"/>
          <a:ext cx="2575193" cy="24836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6500" kern="1200" dirty="0" smtClean="0"/>
            <a:t>Hála</a:t>
          </a:r>
          <a:endParaRPr lang="hu-HU" sz="6500" kern="1200" dirty="0"/>
        </a:p>
      </dsp:txBody>
      <dsp:txXfrm>
        <a:off x="3713534" y="2533164"/>
        <a:ext cx="1820937" cy="1756235"/>
      </dsp:txXfrm>
    </dsp:sp>
    <dsp:sp modelId="{A1B3B4FF-BF7E-437C-B5BC-047B121953A4}">
      <dsp:nvSpPr>
        <dsp:cNvPr id="0" name=""/>
        <dsp:cNvSpPr/>
      </dsp:nvSpPr>
      <dsp:spPr>
        <a:xfrm>
          <a:off x="2121483" y="225206"/>
          <a:ext cx="4967477" cy="18206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kern="1200" dirty="0" smtClean="0"/>
            <a:t>Érzések differenciálódása</a:t>
          </a:r>
          <a:endParaRPr lang="hu-HU" sz="3600" kern="1200" dirty="0"/>
        </a:p>
      </dsp:txBody>
      <dsp:txXfrm>
        <a:off x="2848953" y="491839"/>
        <a:ext cx="3512537" cy="1287416"/>
      </dsp:txXfrm>
    </dsp:sp>
    <dsp:sp modelId="{A646EF17-99F2-41AB-B62B-6A857796453A}">
      <dsp:nvSpPr>
        <dsp:cNvPr id="0" name=""/>
        <dsp:cNvSpPr/>
      </dsp:nvSpPr>
      <dsp:spPr>
        <a:xfrm>
          <a:off x="6109754" y="2440207"/>
          <a:ext cx="3023884" cy="19045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700" kern="1200" dirty="0" smtClean="0"/>
            <a:t>Érzelmek kifejezése, átélése</a:t>
          </a:r>
          <a:endParaRPr lang="hu-HU" sz="2700" kern="1200" dirty="0"/>
        </a:p>
      </dsp:txBody>
      <dsp:txXfrm>
        <a:off x="6552592" y="2719120"/>
        <a:ext cx="2138208" cy="1346711"/>
      </dsp:txXfrm>
    </dsp:sp>
    <dsp:sp modelId="{696E4AA6-E458-4B88-A1A2-5D8947A4A58F}">
      <dsp:nvSpPr>
        <dsp:cNvPr id="0" name=""/>
        <dsp:cNvSpPr/>
      </dsp:nvSpPr>
      <dsp:spPr>
        <a:xfrm>
          <a:off x="2328790" y="4973377"/>
          <a:ext cx="4571628" cy="142722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700" kern="1200" dirty="0" smtClean="0"/>
            <a:t>Érzelmi intelligencia fejlődése</a:t>
          </a:r>
          <a:endParaRPr lang="hu-HU" sz="2700" kern="1200" dirty="0"/>
        </a:p>
      </dsp:txBody>
      <dsp:txXfrm>
        <a:off x="2998289" y="5182389"/>
        <a:ext cx="3232630" cy="1009200"/>
      </dsp:txXfrm>
    </dsp:sp>
    <dsp:sp modelId="{B69200B9-E59D-4F30-98C6-AB60EC4BDEFF}">
      <dsp:nvSpPr>
        <dsp:cNvPr id="0" name=""/>
        <dsp:cNvSpPr/>
      </dsp:nvSpPr>
      <dsp:spPr>
        <a:xfrm>
          <a:off x="0" y="2439993"/>
          <a:ext cx="3175448" cy="1755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700" kern="1200" dirty="0" smtClean="0"/>
            <a:t>Érzelmei uralkodnak a gyermeken</a:t>
          </a:r>
        </a:p>
      </dsp:txBody>
      <dsp:txXfrm>
        <a:off x="465034" y="2697007"/>
        <a:ext cx="2245380" cy="124097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130094-F4F1-43D5-BA64-84BBDB419280}">
      <dsp:nvSpPr>
        <dsp:cNvPr id="0" name=""/>
        <dsp:cNvSpPr/>
      </dsp:nvSpPr>
      <dsp:spPr>
        <a:xfrm>
          <a:off x="0" y="32435"/>
          <a:ext cx="10055419" cy="1178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kern="1200" cap="all" spc="200" dirty="0" err="1">
              <a:solidFill>
                <a:srgbClr val="2A1A00"/>
              </a:solidFill>
              <a:ea typeface="+mj-ea"/>
              <a:cs typeface="+mj-cs"/>
              <a:hlinkClick xmlns:r="http://schemas.openxmlformats.org/officeDocument/2006/relationships" r:id="rId1"/>
            </a:rPr>
            <a:t>refpedi</a:t>
          </a:r>
          <a:r>
            <a:rPr lang="hu-HU" sz="1900" b="1" kern="1200" cap="all" spc="200" dirty="0">
              <a:solidFill>
                <a:srgbClr val="2A1A00"/>
              </a:solidFill>
              <a:ea typeface="+mj-ea"/>
              <a:cs typeface="+mj-cs"/>
              <a:hlinkClick xmlns:r="http://schemas.openxmlformats.org/officeDocument/2006/relationships" r:id="rId1"/>
            </a:rPr>
            <a:t>-óvodai </a:t>
          </a:r>
          <a:r>
            <a:rPr lang="hu-HU" sz="1900" b="1" kern="1200" cap="all" spc="200" dirty="0" err="1">
              <a:solidFill>
                <a:srgbClr val="2A1A00"/>
              </a:solidFill>
              <a:ea typeface="+mj-ea"/>
              <a:cs typeface="+mj-cs"/>
              <a:hlinkClick xmlns:r="http://schemas.openxmlformats.org/officeDocument/2006/relationships" r:id="rId1"/>
            </a:rPr>
            <a:t>katechézis</a:t>
          </a:r>
          <a:r>
            <a:rPr lang="hu-HU" sz="1900" b="1" kern="1200" cap="all" spc="200" dirty="0">
              <a:solidFill>
                <a:srgbClr val="2A1A00"/>
              </a:solidFill>
              <a:ea typeface="+mj-ea"/>
              <a:cs typeface="+mj-cs"/>
              <a:hlinkClick xmlns:r="http://schemas.openxmlformats.org/officeDocument/2006/relationships" r:id="rId1"/>
            </a:rPr>
            <a:t>-segédanyagok</a:t>
          </a:r>
          <a:endParaRPr lang="hu-HU" sz="1900" b="1" kern="1200" cap="all" spc="200" dirty="0">
            <a:solidFill>
              <a:srgbClr val="2A1A00"/>
            </a:solidFill>
            <a:ea typeface="+mj-ea"/>
            <a:cs typeface="+mj-cs"/>
          </a:endParaRPr>
        </a:p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kern="1200" baseline="0" dirty="0"/>
            <a:t>Óvodai háttéranyagok és feladatok</a:t>
          </a:r>
          <a:br>
            <a:rPr lang="hu-HU" sz="1900" kern="1200" baseline="0" dirty="0"/>
          </a:br>
          <a:r>
            <a:rPr lang="hu-HU" sz="1900" kern="1200" baseline="0" dirty="0" smtClean="0"/>
            <a:t>Mire </a:t>
          </a:r>
          <a:r>
            <a:rPr lang="hu-HU" sz="1900" kern="1200" baseline="0" dirty="0"/>
            <a:t>jó egy ilyen anyag a hétköznapokban?</a:t>
          </a:r>
          <a:endParaRPr lang="hu-HU" sz="1900" kern="1200" dirty="0"/>
        </a:p>
      </dsp:txBody>
      <dsp:txXfrm>
        <a:off x="57514" y="89949"/>
        <a:ext cx="9940391" cy="106316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777DE-757C-4ECA-883A-2F68C177CD49}">
      <dsp:nvSpPr>
        <dsp:cNvPr id="0" name=""/>
        <dsp:cNvSpPr/>
      </dsp:nvSpPr>
      <dsp:spPr>
        <a:xfrm>
          <a:off x="0" y="659210"/>
          <a:ext cx="66040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1C4E22-BBA7-4E6B-8C47-F305D5BCEC88}">
      <dsp:nvSpPr>
        <dsp:cNvPr id="0" name=""/>
        <dsp:cNvSpPr/>
      </dsp:nvSpPr>
      <dsp:spPr>
        <a:xfrm>
          <a:off x="330200" y="423050"/>
          <a:ext cx="4622800" cy="4723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4731" tIns="0" rIns="1747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/>
            <a:t>A bibliai történet szövegösszefüggésbe helyezése</a:t>
          </a:r>
        </a:p>
      </dsp:txBody>
      <dsp:txXfrm>
        <a:off x="353257" y="446107"/>
        <a:ext cx="4576686" cy="426206"/>
      </dsp:txXfrm>
    </dsp:sp>
    <dsp:sp modelId="{8DBEA20C-B405-4F57-9119-3FF2FB32715B}">
      <dsp:nvSpPr>
        <dsp:cNvPr id="0" name=""/>
        <dsp:cNvSpPr/>
      </dsp:nvSpPr>
      <dsp:spPr>
        <a:xfrm>
          <a:off x="0" y="1384970"/>
          <a:ext cx="66040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D56D10-C715-4EA9-900D-E875312C4D33}">
      <dsp:nvSpPr>
        <dsp:cNvPr id="0" name=""/>
        <dsp:cNvSpPr/>
      </dsp:nvSpPr>
      <dsp:spPr>
        <a:xfrm>
          <a:off x="330200" y="1148810"/>
          <a:ext cx="4622800" cy="4723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4731" tIns="0" rIns="1747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/>
            <a:t>Kortörténeti háttér</a:t>
          </a:r>
        </a:p>
      </dsp:txBody>
      <dsp:txXfrm>
        <a:off x="353257" y="1171867"/>
        <a:ext cx="4576686" cy="426206"/>
      </dsp:txXfrm>
    </dsp:sp>
    <dsp:sp modelId="{2A264660-3E64-402B-A8C3-D5FDB2226157}">
      <dsp:nvSpPr>
        <dsp:cNvPr id="0" name=""/>
        <dsp:cNvSpPr/>
      </dsp:nvSpPr>
      <dsp:spPr>
        <a:xfrm>
          <a:off x="0" y="2110730"/>
          <a:ext cx="66040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A7D4D-3BC2-4FF8-A8D6-D115237820B5}">
      <dsp:nvSpPr>
        <dsp:cNvPr id="0" name=""/>
        <dsp:cNvSpPr/>
      </dsp:nvSpPr>
      <dsp:spPr>
        <a:xfrm>
          <a:off x="330200" y="1874570"/>
          <a:ext cx="4622800" cy="472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4731" tIns="0" rIns="1747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/>
            <a:t>Teológiai hangsúlyok kiemelése</a:t>
          </a:r>
        </a:p>
      </dsp:txBody>
      <dsp:txXfrm>
        <a:off x="353257" y="1897627"/>
        <a:ext cx="4576686" cy="426206"/>
      </dsp:txXfrm>
    </dsp:sp>
    <dsp:sp modelId="{ED089A90-66ED-4634-86CE-CC9E1BDF5E5E}">
      <dsp:nvSpPr>
        <dsp:cNvPr id="0" name=""/>
        <dsp:cNvSpPr/>
      </dsp:nvSpPr>
      <dsp:spPr>
        <a:xfrm>
          <a:off x="0" y="2836490"/>
          <a:ext cx="66040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3A47513-183C-4638-A725-5F61D448E7BA}">
      <dsp:nvSpPr>
        <dsp:cNvPr id="0" name=""/>
        <dsp:cNvSpPr/>
      </dsp:nvSpPr>
      <dsp:spPr>
        <a:xfrm>
          <a:off x="330200" y="2600330"/>
          <a:ext cx="4622800" cy="4723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4731" tIns="0" rIns="1747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/>
            <a:t>Valláspedagógiai kapcsolópontok a kisgyermekhez</a:t>
          </a:r>
        </a:p>
      </dsp:txBody>
      <dsp:txXfrm>
        <a:off x="353257" y="2623387"/>
        <a:ext cx="4576686" cy="426206"/>
      </dsp:txXfrm>
    </dsp:sp>
    <dsp:sp modelId="{78BEDC02-2B6B-4024-B258-F915C1057143}">
      <dsp:nvSpPr>
        <dsp:cNvPr id="0" name=""/>
        <dsp:cNvSpPr/>
      </dsp:nvSpPr>
      <dsp:spPr>
        <a:xfrm>
          <a:off x="0" y="3562250"/>
          <a:ext cx="66040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B06E55-9388-42E5-86D3-086229891C3B}">
      <dsp:nvSpPr>
        <dsp:cNvPr id="0" name=""/>
        <dsp:cNvSpPr/>
      </dsp:nvSpPr>
      <dsp:spPr>
        <a:xfrm>
          <a:off x="330200" y="3326090"/>
          <a:ext cx="4622800" cy="4723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4731" tIns="0" rIns="1747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/>
            <a:t>Bátorító üzenetek</a:t>
          </a:r>
        </a:p>
      </dsp:txBody>
      <dsp:txXfrm>
        <a:off x="353257" y="3349147"/>
        <a:ext cx="4576686" cy="426206"/>
      </dsp:txXfrm>
    </dsp:sp>
    <dsp:sp modelId="{C8FCB5C1-FD8F-413E-9891-4503CFAF96A8}">
      <dsp:nvSpPr>
        <dsp:cNvPr id="0" name=""/>
        <dsp:cNvSpPr/>
      </dsp:nvSpPr>
      <dsp:spPr>
        <a:xfrm>
          <a:off x="0" y="4288010"/>
          <a:ext cx="66040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19485B-810C-4F61-94DC-3B2BCDC290D9}">
      <dsp:nvSpPr>
        <dsp:cNvPr id="0" name=""/>
        <dsp:cNvSpPr/>
      </dsp:nvSpPr>
      <dsp:spPr>
        <a:xfrm>
          <a:off x="330200" y="4051850"/>
          <a:ext cx="4622800" cy="4723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4731" tIns="0" rIns="1747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/>
            <a:t>Kérdések beszélgetéshez</a:t>
          </a:r>
        </a:p>
      </dsp:txBody>
      <dsp:txXfrm>
        <a:off x="353257" y="4074907"/>
        <a:ext cx="4576686" cy="42620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777DE-757C-4ECA-883A-2F68C177CD49}">
      <dsp:nvSpPr>
        <dsp:cNvPr id="0" name=""/>
        <dsp:cNvSpPr/>
      </dsp:nvSpPr>
      <dsp:spPr>
        <a:xfrm>
          <a:off x="0" y="948281"/>
          <a:ext cx="60579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1C4E22-BBA7-4E6B-8C47-F305D5BCEC88}">
      <dsp:nvSpPr>
        <dsp:cNvPr id="0" name=""/>
        <dsp:cNvSpPr/>
      </dsp:nvSpPr>
      <dsp:spPr>
        <a:xfrm>
          <a:off x="302895" y="682601"/>
          <a:ext cx="4240530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282" tIns="0" rIns="16028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/>
            <a:t>Egy téma több szempontú megközelítése</a:t>
          </a:r>
        </a:p>
      </dsp:txBody>
      <dsp:txXfrm>
        <a:off x="328834" y="708540"/>
        <a:ext cx="4188652" cy="479482"/>
      </dsp:txXfrm>
    </dsp:sp>
    <dsp:sp modelId="{8DBEA20C-B405-4F57-9119-3FF2FB32715B}">
      <dsp:nvSpPr>
        <dsp:cNvPr id="0" name=""/>
        <dsp:cNvSpPr/>
      </dsp:nvSpPr>
      <dsp:spPr>
        <a:xfrm>
          <a:off x="0" y="1764761"/>
          <a:ext cx="60579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D56D10-C715-4EA9-900D-E875312C4D33}">
      <dsp:nvSpPr>
        <dsp:cNvPr id="0" name=""/>
        <dsp:cNvSpPr/>
      </dsp:nvSpPr>
      <dsp:spPr>
        <a:xfrm>
          <a:off x="302895" y="1499081"/>
          <a:ext cx="4240530" cy="5313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282" tIns="0" rIns="16028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/>
            <a:t>Ötlet </a:t>
          </a:r>
          <a:r>
            <a:rPr lang="hu-HU" sz="1800" kern="1200" dirty="0" err="1"/>
            <a:t>ráhangolódáshoz</a:t>
          </a:r>
          <a:endParaRPr lang="hu-HU" sz="1800" kern="1200" dirty="0"/>
        </a:p>
      </dsp:txBody>
      <dsp:txXfrm>
        <a:off x="328834" y="1525020"/>
        <a:ext cx="4188652" cy="479482"/>
      </dsp:txXfrm>
    </dsp:sp>
    <dsp:sp modelId="{2A264660-3E64-402B-A8C3-D5FDB2226157}">
      <dsp:nvSpPr>
        <dsp:cNvPr id="0" name=""/>
        <dsp:cNvSpPr/>
      </dsp:nvSpPr>
      <dsp:spPr>
        <a:xfrm>
          <a:off x="0" y="2581241"/>
          <a:ext cx="60579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A7D4D-3BC2-4FF8-A8D6-D115237820B5}">
      <dsp:nvSpPr>
        <dsp:cNvPr id="0" name=""/>
        <dsp:cNvSpPr/>
      </dsp:nvSpPr>
      <dsp:spPr>
        <a:xfrm>
          <a:off x="302895" y="2315561"/>
          <a:ext cx="4240530" cy="5313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282" tIns="0" rIns="16028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/>
            <a:t>Tematikus képek</a:t>
          </a:r>
        </a:p>
      </dsp:txBody>
      <dsp:txXfrm>
        <a:off x="328834" y="2341500"/>
        <a:ext cx="4188652" cy="479482"/>
      </dsp:txXfrm>
    </dsp:sp>
    <dsp:sp modelId="{ED089A90-66ED-4634-86CE-CC9E1BDF5E5E}">
      <dsp:nvSpPr>
        <dsp:cNvPr id="0" name=""/>
        <dsp:cNvSpPr/>
      </dsp:nvSpPr>
      <dsp:spPr>
        <a:xfrm>
          <a:off x="0" y="3397721"/>
          <a:ext cx="60579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3A47513-183C-4638-A725-5F61D448E7BA}">
      <dsp:nvSpPr>
        <dsp:cNvPr id="0" name=""/>
        <dsp:cNvSpPr/>
      </dsp:nvSpPr>
      <dsp:spPr>
        <a:xfrm>
          <a:off x="302895" y="3132041"/>
          <a:ext cx="4240530" cy="5313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282" tIns="0" rIns="16028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/>
            <a:t>Többféle feladattípus és nehézségi fok</a:t>
          </a:r>
        </a:p>
      </dsp:txBody>
      <dsp:txXfrm>
        <a:off x="328834" y="3157980"/>
        <a:ext cx="4188652" cy="479482"/>
      </dsp:txXfrm>
    </dsp:sp>
    <dsp:sp modelId="{78BEDC02-2B6B-4024-B258-F915C1057143}">
      <dsp:nvSpPr>
        <dsp:cNvPr id="0" name=""/>
        <dsp:cNvSpPr/>
      </dsp:nvSpPr>
      <dsp:spPr>
        <a:xfrm>
          <a:off x="0" y="4214201"/>
          <a:ext cx="60579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B06E55-9388-42E5-86D3-086229891C3B}">
      <dsp:nvSpPr>
        <dsp:cNvPr id="0" name=""/>
        <dsp:cNvSpPr/>
      </dsp:nvSpPr>
      <dsp:spPr>
        <a:xfrm>
          <a:off x="302895" y="3948521"/>
          <a:ext cx="4240530" cy="5313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282" tIns="0" rIns="16028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/>
            <a:t>A gyermek kezébe adható játék</a:t>
          </a:r>
        </a:p>
      </dsp:txBody>
      <dsp:txXfrm>
        <a:off x="328834" y="3974460"/>
        <a:ext cx="4188652" cy="479482"/>
      </dsp:txXfrm>
    </dsp:sp>
    <dsp:sp modelId="{C8FCB5C1-FD8F-413E-9891-4503CFAF96A8}">
      <dsp:nvSpPr>
        <dsp:cNvPr id="0" name=""/>
        <dsp:cNvSpPr/>
      </dsp:nvSpPr>
      <dsp:spPr>
        <a:xfrm>
          <a:off x="0" y="5030681"/>
          <a:ext cx="60579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19485B-810C-4F61-94DC-3B2BCDC290D9}">
      <dsp:nvSpPr>
        <dsp:cNvPr id="0" name=""/>
        <dsp:cNvSpPr/>
      </dsp:nvSpPr>
      <dsp:spPr>
        <a:xfrm>
          <a:off x="302895" y="4765001"/>
          <a:ext cx="4240530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282" tIns="0" rIns="16028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/>
            <a:t>Hazavihető ajándék</a:t>
          </a:r>
        </a:p>
      </dsp:txBody>
      <dsp:txXfrm>
        <a:off x="328834" y="4790940"/>
        <a:ext cx="4188652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CEA434-3626-4A8A-B657-2A9A84D50621}">
      <dsp:nvSpPr>
        <dsp:cNvPr id="0" name=""/>
        <dsp:cNvSpPr/>
      </dsp:nvSpPr>
      <dsp:spPr>
        <a:xfrm>
          <a:off x="0" y="1599"/>
          <a:ext cx="4456814" cy="26406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700" kern="1200" smtClean="0"/>
            <a:t>A bibliai teremtéstörténet</a:t>
          </a:r>
          <a:br>
            <a:rPr lang="hu-HU" sz="3700" kern="1200" smtClean="0"/>
          </a:br>
          <a:r>
            <a:rPr lang="hu-HU" sz="3700" kern="1200" smtClean="0"/>
            <a:t>1 Mózes 1,1-2</a:t>
          </a:r>
          <a:br>
            <a:rPr lang="hu-HU" sz="3700" kern="1200" smtClean="0"/>
          </a:br>
          <a:endParaRPr lang="hu-HU" sz="3700" kern="1200"/>
        </a:p>
      </dsp:txBody>
      <dsp:txXfrm>
        <a:off x="128908" y="130507"/>
        <a:ext cx="4198998" cy="23828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4DBFC-880B-4C47-9182-E8B6E71E52F9}">
      <dsp:nvSpPr>
        <dsp:cNvPr id="0" name=""/>
        <dsp:cNvSpPr/>
      </dsp:nvSpPr>
      <dsp:spPr>
        <a:xfrm>
          <a:off x="0" y="165837"/>
          <a:ext cx="3972560" cy="4586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500" kern="1200" smtClean="0"/>
            <a:t>A pusztai vándorlás - </a:t>
          </a:r>
          <a:br>
            <a:rPr lang="hu-HU" sz="3500" kern="1200" smtClean="0"/>
          </a:br>
          <a:r>
            <a:rPr lang="hu-HU" sz="3500" kern="1200" smtClean="0"/>
            <a:t>Víz, manna és fürjek a pusztában</a:t>
          </a:r>
          <a:br>
            <a:rPr lang="hu-HU" sz="3500" kern="1200" smtClean="0"/>
          </a:br>
          <a:r>
            <a:rPr lang="hu-HU" sz="3500" kern="1200" smtClean="0"/>
            <a:t/>
          </a:r>
          <a:br>
            <a:rPr lang="hu-HU" sz="3500" kern="1200" smtClean="0"/>
          </a:br>
          <a:r>
            <a:rPr lang="hu-HU" sz="3500" kern="1200" smtClean="0"/>
            <a:t>2 Mózes 15-16</a:t>
          </a:r>
          <a:br>
            <a:rPr lang="hu-HU" sz="3500" kern="1200" smtClean="0"/>
          </a:br>
          <a:r>
            <a:rPr lang="hu-HU" sz="3500" kern="1200" smtClean="0"/>
            <a:t/>
          </a:r>
          <a:br>
            <a:rPr lang="hu-HU" sz="3500" kern="1200" smtClean="0"/>
          </a:br>
          <a:endParaRPr lang="hu-HU" sz="3500" kern="1200"/>
        </a:p>
      </dsp:txBody>
      <dsp:txXfrm>
        <a:off x="193924" y="359761"/>
        <a:ext cx="3584712" cy="41985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986FC0-DB52-4B70-A9AF-E20DE6131274}">
      <dsp:nvSpPr>
        <dsp:cNvPr id="0" name=""/>
        <dsp:cNvSpPr/>
      </dsp:nvSpPr>
      <dsp:spPr>
        <a:xfrm>
          <a:off x="0" y="14467"/>
          <a:ext cx="3190713" cy="28571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300" kern="1200" smtClean="0"/>
            <a:t>Dániel az oroszlánok vermében</a:t>
          </a:r>
          <a:br>
            <a:rPr lang="hu-HU" sz="3300" kern="1200" smtClean="0"/>
          </a:br>
          <a:r>
            <a:rPr lang="hu-HU" sz="3300" kern="1200" smtClean="0"/>
            <a:t/>
          </a:r>
          <a:br>
            <a:rPr lang="hu-HU" sz="3300" kern="1200" smtClean="0"/>
          </a:br>
          <a:r>
            <a:rPr lang="hu-HU" sz="3300" kern="1200" smtClean="0"/>
            <a:t>Dániel 6</a:t>
          </a:r>
          <a:endParaRPr lang="hu-HU" sz="3300" kern="1200"/>
        </a:p>
      </dsp:txBody>
      <dsp:txXfrm>
        <a:off x="139474" y="153941"/>
        <a:ext cx="2911765" cy="25781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0D5D0D-620D-407E-A9D6-A5193D61BF74}">
      <dsp:nvSpPr>
        <dsp:cNvPr id="0" name=""/>
        <dsp:cNvSpPr/>
      </dsp:nvSpPr>
      <dsp:spPr>
        <a:xfrm>
          <a:off x="3709716" y="1428853"/>
          <a:ext cx="3425821" cy="342582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200" kern="1200" dirty="0" smtClean="0"/>
            <a:t>Isten ott van mindenütt</a:t>
          </a:r>
          <a:endParaRPr lang="hu-HU" sz="4200" kern="1200" dirty="0"/>
        </a:p>
      </dsp:txBody>
      <dsp:txXfrm>
        <a:off x="4211416" y="1930553"/>
        <a:ext cx="2422421" cy="2422421"/>
      </dsp:txXfrm>
    </dsp:sp>
    <dsp:sp modelId="{2F65A5F2-74F0-4B3B-879E-422CDA0DC4F9}">
      <dsp:nvSpPr>
        <dsp:cNvPr id="0" name=""/>
        <dsp:cNvSpPr/>
      </dsp:nvSpPr>
      <dsp:spPr>
        <a:xfrm>
          <a:off x="2879776" y="-50929"/>
          <a:ext cx="5085699" cy="1923392"/>
        </a:xfrm>
        <a:prstGeom prst="ellipse">
          <a:avLst/>
        </a:prstGeom>
        <a:solidFill>
          <a:schemeClr val="accent3">
            <a:hueOff val="0"/>
            <a:satOff val="0"/>
            <a:lum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kern="1200" dirty="0" smtClean="0"/>
            <a:t>Teremtés</a:t>
          </a:r>
          <a:endParaRPr lang="hu-HU" sz="3600" kern="1200" dirty="0"/>
        </a:p>
      </dsp:txBody>
      <dsp:txXfrm>
        <a:off x="3624559" y="230745"/>
        <a:ext cx="3596133" cy="1360044"/>
      </dsp:txXfrm>
    </dsp:sp>
    <dsp:sp modelId="{F37FC038-D684-47F6-9D49-143F10746181}">
      <dsp:nvSpPr>
        <dsp:cNvPr id="0" name=""/>
        <dsp:cNvSpPr/>
      </dsp:nvSpPr>
      <dsp:spPr>
        <a:xfrm>
          <a:off x="6445382" y="1666712"/>
          <a:ext cx="4050707" cy="2801550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kern="1200" dirty="0" smtClean="0"/>
            <a:t>Gondviselés</a:t>
          </a:r>
          <a:endParaRPr lang="hu-HU" sz="3600" kern="1200" dirty="0"/>
        </a:p>
      </dsp:txBody>
      <dsp:txXfrm>
        <a:off x="7038594" y="2076989"/>
        <a:ext cx="2864283" cy="1980996"/>
      </dsp:txXfrm>
    </dsp:sp>
    <dsp:sp modelId="{8634CA69-7327-43F8-A897-DC3C0DFF002B}">
      <dsp:nvSpPr>
        <dsp:cNvPr id="0" name=""/>
        <dsp:cNvSpPr/>
      </dsp:nvSpPr>
      <dsp:spPr>
        <a:xfrm>
          <a:off x="3024379" y="4518464"/>
          <a:ext cx="4647640" cy="1708593"/>
        </a:xfrm>
        <a:prstGeom prst="ellipse">
          <a:avLst/>
        </a:prstGeom>
        <a:solidFill>
          <a:schemeClr val="accent5">
            <a:hueOff val="0"/>
            <a:satOff val="0"/>
            <a:lum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kern="1200" dirty="0" smtClean="0"/>
            <a:t>Szabadulás</a:t>
          </a:r>
          <a:endParaRPr lang="hu-HU" sz="3600" kern="1200" dirty="0"/>
        </a:p>
      </dsp:txBody>
      <dsp:txXfrm>
        <a:off x="3705010" y="4768682"/>
        <a:ext cx="3286378" cy="1208157"/>
      </dsp:txXfrm>
    </dsp:sp>
    <dsp:sp modelId="{22B773A3-000C-4035-9B09-6ABAD6EF0AD3}">
      <dsp:nvSpPr>
        <dsp:cNvPr id="0" name=""/>
        <dsp:cNvSpPr/>
      </dsp:nvSpPr>
      <dsp:spPr>
        <a:xfrm>
          <a:off x="411564" y="1677303"/>
          <a:ext cx="3968334" cy="2992540"/>
        </a:xfrm>
        <a:prstGeom prst="ellipse">
          <a:avLst/>
        </a:prstGeom>
        <a:solidFill>
          <a:schemeClr val="accent6">
            <a:hueOff val="0"/>
            <a:satOff val="0"/>
            <a:lum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kern="1200" dirty="0" smtClean="0"/>
            <a:t>Hála</a:t>
          </a:r>
          <a:endParaRPr lang="hu-HU" sz="3600" kern="1200" dirty="0"/>
        </a:p>
      </dsp:txBody>
      <dsp:txXfrm>
        <a:off x="992713" y="2115550"/>
        <a:ext cx="2806036" cy="21160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BA54C-5B35-48AA-8377-325135E7BBBB}">
      <dsp:nvSpPr>
        <dsp:cNvPr id="0" name=""/>
        <dsp:cNvSpPr/>
      </dsp:nvSpPr>
      <dsp:spPr>
        <a:xfrm>
          <a:off x="0" y="36656"/>
          <a:ext cx="6914541" cy="1863587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304800" tIns="304800" rIns="304800" bIns="304800" numCol="1" spcCol="1270" anchor="ctr" anchorCtr="0">
          <a:noAutofit/>
        </a:bodyPr>
        <a:lstStyle/>
        <a:p>
          <a:pPr lvl="0" algn="just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8000" kern="1200" dirty="0" smtClean="0">
              <a:effectLst/>
              <a:latin typeface="Wingdings" panose="05000000000000000000" pitchFamily="2" charset="2"/>
              <a:ea typeface="Calibri" panose="020F0502020204030204" pitchFamily="34" charset="0"/>
              <a:cs typeface="Wingdings" panose="05000000000000000000" pitchFamily="2" charset="2"/>
            </a:rPr>
            <a:t>&amp;	</a:t>
          </a:r>
          <a:r>
            <a:rPr lang="hu-HU" sz="4500" kern="1200" dirty="0" smtClean="0"/>
            <a:t>TEREMTÉS</a:t>
          </a:r>
          <a:endParaRPr lang="hu-HU" sz="4500" kern="1200" dirty="0"/>
        </a:p>
      </dsp:txBody>
      <dsp:txXfrm>
        <a:off x="0" y="36656"/>
        <a:ext cx="6914541" cy="1863587"/>
      </dsp:txXfrm>
    </dsp:sp>
    <dsp:sp modelId="{8893C03B-64C5-4192-94AA-B2D7BBE89B5C}">
      <dsp:nvSpPr>
        <dsp:cNvPr id="0" name=""/>
        <dsp:cNvSpPr/>
      </dsp:nvSpPr>
      <dsp:spPr>
        <a:xfrm>
          <a:off x="0" y="1863587"/>
          <a:ext cx="1728635" cy="391353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 smtClean="0"/>
            <a:t>Őstörténetek:</a:t>
          </a:r>
        </a:p>
        <a:p>
          <a:pPr marL="0"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 smtClean="0"/>
            <a:t>„Feliratok az emberiség bölcsőjén”</a:t>
          </a:r>
        </a:p>
        <a:p>
          <a:pPr marL="0"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2100" kern="1200" dirty="0" smtClean="0"/>
        </a:p>
        <a:p>
          <a:pPr marL="0"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 smtClean="0"/>
            <a:t>(</a:t>
          </a:r>
          <a:r>
            <a:rPr lang="hu-HU" sz="2100" kern="1200" dirty="0" err="1" smtClean="0"/>
            <a:t>Gyökössy</a:t>
          </a:r>
          <a:r>
            <a:rPr lang="hu-HU" sz="2100" kern="1200" dirty="0" smtClean="0"/>
            <a:t> Endre)</a:t>
          </a:r>
          <a:endParaRPr lang="hu-HU" sz="2100" kern="1200" dirty="0"/>
        </a:p>
      </dsp:txBody>
      <dsp:txXfrm>
        <a:off x="0" y="1863587"/>
        <a:ext cx="1728635" cy="3913532"/>
      </dsp:txXfrm>
    </dsp:sp>
    <dsp:sp modelId="{EBFC697A-9636-40F0-B87B-A402534ACA39}">
      <dsp:nvSpPr>
        <dsp:cNvPr id="0" name=""/>
        <dsp:cNvSpPr/>
      </dsp:nvSpPr>
      <dsp:spPr>
        <a:xfrm>
          <a:off x="1728635" y="1863587"/>
          <a:ext cx="1728635" cy="3913532"/>
        </a:xfrm>
        <a:prstGeom prst="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sz="2100" kern="1200" dirty="0" smtClean="0"/>
            <a:t>A világunk Isten ajándéka.</a:t>
          </a:r>
        </a:p>
        <a:p>
          <a:pPr algn="ctr">
            <a:spcBef>
              <a:spcPct val="0"/>
            </a:spcBef>
          </a:pPr>
          <a:endParaRPr lang="hu-HU" sz="2100" kern="1200" dirty="0"/>
        </a:p>
      </dsp:txBody>
      <dsp:txXfrm>
        <a:off x="1728635" y="1863587"/>
        <a:ext cx="1728635" cy="3913532"/>
      </dsp:txXfrm>
    </dsp:sp>
    <dsp:sp modelId="{32D6DB62-E664-482A-A7CE-D98003FF5A0E}">
      <dsp:nvSpPr>
        <dsp:cNvPr id="0" name=""/>
        <dsp:cNvSpPr/>
      </dsp:nvSpPr>
      <dsp:spPr>
        <a:xfrm>
          <a:off x="3457270" y="1863587"/>
          <a:ext cx="1728635" cy="3913532"/>
        </a:xfrm>
        <a:prstGeom prst="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sz="2100" kern="1200" dirty="0" smtClean="0"/>
            <a:t>Isten mindent szépnek és jónak alkotott.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100" kern="1200" dirty="0"/>
        </a:p>
      </dsp:txBody>
      <dsp:txXfrm>
        <a:off x="3457270" y="1863587"/>
        <a:ext cx="1728635" cy="3913532"/>
      </dsp:txXfrm>
    </dsp:sp>
    <dsp:sp modelId="{79AB1CAF-E48A-4B05-8B09-A763C0798597}">
      <dsp:nvSpPr>
        <dsp:cNvPr id="0" name=""/>
        <dsp:cNvSpPr/>
      </dsp:nvSpPr>
      <dsp:spPr>
        <a:xfrm>
          <a:off x="5185905" y="1863587"/>
          <a:ext cx="1728635" cy="3913532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/>
            <a:t>Isten az emberre bízta, hogy vigyázzon a világra.</a:t>
          </a:r>
          <a:endParaRPr lang="hu-HU" sz="2100" kern="1200" dirty="0"/>
        </a:p>
      </dsp:txBody>
      <dsp:txXfrm>
        <a:off x="5185905" y="1863587"/>
        <a:ext cx="1728635" cy="3913532"/>
      </dsp:txXfrm>
    </dsp:sp>
    <dsp:sp modelId="{65C76B7D-56AF-4B29-B9CF-0E39C6FCE57C}">
      <dsp:nvSpPr>
        <dsp:cNvPr id="0" name=""/>
        <dsp:cNvSpPr/>
      </dsp:nvSpPr>
      <dsp:spPr>
        <a:xfrm>
          <a:off x="0" y="5777120"/>
          <a:ext cx="6914541" cy="43483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33BCD-0312-4532-9DA5-DEEB294E9136}">
      <dsp:nvSpPr>
        <dsp:cNvPr id="0" name=""/>
        <dsp:cNvSpPr/>
      </dsp:nvSpPr>
      <dsp:spPr>
        <a:xfrm>
          <a:off x="1527030" y="996055"/>
          <a:ext cx="4909284" cy="4909284"/>
        </a:xfrm>
        <a:prstGeom prst="blockArc">
          <a:avLst>
            <a:gd name="adj1" fmla="val 10991086"/>
            <a:gd name="adj2" fmla="val 17104441"/>
            <a:gd name="adj3" fmla="val 4644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C4708-5BC5-4596-8F1B-94B11082D008}">
      <dsp:nvSpPr>
        <dsp:cNvPr id="0" name=""/>
        <dsp:cNvSpPr/>
      </dsp:nvSpPr>
      <dsp:spPr>
        <a:xfrm>
          <a:off x="1530078" y="918912"/>
          <a:ext cx="4909284" cy="4909284"/>
        </a:xfrm>
        <a:prstGeom prst="blockArc">
          <a:avLst>
            <a:gd name="adj1" fmla="val 4486149"/>
            <a:gd name="adj2" fmla="val 10880388"/>
            <a:gd name="adj3" fmla="val 464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DA630-4CAC-4F61-BE28-A3A6A2FDE6C4}">
      <dsp:nvSpPr>
        <dsp:cNvPr id="0" name=""/>
        <dsp:cNvSpPr/>
      </dsp:nvSpPr>
      <dsp:spPr>
        <a:xfrm>
          <a:off x="2769527" y="913475"/>
          <a:ext cx="4909284" cy="4909284"/>
        </a:xfrm>
        <a:prstGeom prst="blockArc">
          <a:avLst>
            <a:gd name="adj1" fmla="val 34926"/>
            <a:gd name="adj2" fmla="val 6283692"/>
            <a:gd name="adj3" fmla="val 464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76E03-B495-4F82-AE47-D5669BEDCC53}">
      <dsp:nvSpPr>
        <dsp:cNvPr id="0" name=""/>
        <dsp:cNvSpPr/>
      </dsp:nvSpPr>
      <dsp:spPr>
        <a:xfrm>
          <a:off x="2770136" y="997126"/>
          <a:ext cx="4909284" cy="4909284"/>
        </a:xfrm>
        <a:prstGeom prst="blockArc">
          <a:avLst>
            <a:gd name="adj1" fmla="val 15301486"/>
            <a:gd name="adj2" fmla="val 21514978"/>
            <a:gd name="adj3" fmla="val 464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89FD48-9C3C-469B-BC2E-A48E14B505C5}">
      <dsp:nvSpPr>
        <dsp:cNvPr id="0" name=""/>
        <dsp:cNvSpPr/>
      </dsp:nvSpPr>
      <dsp:spPr>
        <a:xfrm>
          <a:off x="3336406" y="2169436"/>
          <a:ext cx="2575193" cy="24836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kern="1200" dirty="0" smtClean="0"/>
            <a:t>Teremtés</a:t>
          </a:r>
          <a:endParaRPr lang="hu-HU" sz="3600" kern="1200" dirty="0"/>
        </a:p>
      </dsp:txBody>
      <dsp:txXfrm>
        <a:off x="3713534" y="2533164"/>
        <a:ext cx="1820937" cy="1756235"/>
      </dsp:txXfrm>
    </dsp:sp>
    <dsp:sp modelId="{A1B3B4FF-BF7E-437C-B5BC-047B121953A4}">
      <dsp:nvSpPr>
        <dsp:cNvPr id="0" name=""/>
        <dsp:cNvSpPr/>
      </dsp:nvSpPr>
      <dsp:spPr>
        <a:xfrm>
          <a:off x="3024874" y="225206"/>
          <a:ext cx="3160694" cy="18206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kern="1200" dirty="0" smtClean="0"/>
            <a:t>Kíváncsiság</a:t>
          </a:r>
          <a:endParaRPr lang="hu-HU" sz="3600" kern="1200" dirty="0"/>
        </a:p>
      </dsp:txBody>
      <dsp:txXfrm>
        <a:off x="3487747" y="491839"/>
        <a:ext cx="2234948" cy="1287416"/>
      </dsp:txXfrm>
    </dsp:sp>
    <dsp:sp modelId="{A646EF17-99F2-41AB-B62B-6A857796453A}">
      <dsp:nvSpPr>
        <dsp:cNvPr id="0" name=""/>
        <dsp:cNvSpPr/>
      </dsp:nvSpPr>
      <dsp:spPr>
        <a:xfrm>
          <a:off x="6109754" y="2440207"/>
          <a:ext cx="3023884" cy="19045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dirty="0" smtClean="0"/>
            <a:t>Rácsodálkozás</a:t>
          </a:r>
          <a:endParaRPr lang="hu-HU" sz="2800" kern="1200" dirty="0"/>
        </a:p>
      </dsp:txBody>
      <dsp:txXfrm>
        <a:off x="6552592" y="2719120"/>
        <a:ext cx="2138208" cy="1346711"/>
      </dsp:txXfrm>
    </dsp:sp>
    <dsp:sp modelId="{696E4AA6-E458-4B88-A1A2-5D8947A4A58F}">
      <dsp:nvSpPr>
        <dsp:cNvPr id="0" name=""/>
        <dsp:cNvSpPr/>
      </dsp:nvSpPr>
      <dsp:spPr>
        <a:xfrm>
          <a:off x="2328790" y="4973377"/>
          <a:ext cx="4571628" cy="142722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dirty="0" smtClean="0"/>
            <a:t>Felfedezés, nyitottság</a:t>
          </a:r>
          <a:endParaRPr lang="hu-HU" sz="2800" kern="1200" dirty="0"/>
        </a:p>
      </dsp:txBody>
      <dsp:txXfrm>
        <a:off x="2998289" y="5182389"/>
        <a:ext cx="3232630" cy="1009200"/>
      </dsp:txXfrm>
    </dsp:sp>
    <dsp:sp modelId="{B69200B9-E59D-4F30-98C6-AB60EC4BDEFF}">
      <dsp:nvSpPr>
        <dsp:cNvPr id="0" name=""/>
        <dsp:cNvSpPr/>
      </dsp:nvSpPr>
      <dsp:spPr>
        <a:xfrm>
          <a:off x="0" y="2439993"/>
          <a:ext cx="3175448" cy="1755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dirty="0" smtClean="0"/>
            <a:t>Alkotás öröme</a:t>
          </a:r>
          <a:endParaRPr lang="hu-HU" sz="2800" kern="1200" dirty="0"/>
        </a:p>
      </dsp:txBody>
      <dsp:txXfrm>
        <a:off x="465034" y="2697007"/>
        <a:ext cx="2245380" cy="12409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BA54C-5B35-48AA-8377-325135E7BBBB}">
      <dsp:nvSpPr>
        <dsp:cNvPr id="0" name=""/>
        <dsp:cNvSpPr/>
      </dsp:nvSpPr>
      <dsp:spPr>
        <a:xfrm>
          <a:off x="0" y="36656"/>
          <a:ext cx="6914541" cy="1863587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304800" tIns="304800" rIns="304800" bIns="304800" numCol="1" spcCol="1270" anchor="ctr" anchorCtr="0">
          <a:noAutofit/>
        </a:bodyPr>
        <a:lstStyle/>
        <a:p>
          <a:pPr lvl="0" algn="just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8000" kern="1200" dirty="0" smtClean="0">
              <a:effectLst/>
              <a:latin typeface="Wingdings" panose="05000000000000000000" pitchFamily="2" charset="2"/>
              <a:ea typeface="Calibri" panose="020F0502020204030204" pitchFamily="34" charset="0"/>
              <a:cs typeface="Wingdings" panose="05000000000000000000" pitchFamily="2" charset="2"/>
            </a:rPr>
            <a:t>&amp; </a:t>
          </a:r>
          <a:r>
            <a:rPr lang="hu-HU" sz="4500" kern="1200" dirty="0" smtClean="0"/>
            <a:t>GONDVISELÉS</a:t>
          </a:r>
          <a:endParaRPr lang="hu-HU" sz="4500" kern="1200" dirty="0"/>
        </a:p>
      </dsp:txBody>
      <dsp:txXfrm>
        <a:off x="0" y="36656"/>
        <a:ext cx="6914541" cy="1863587"/>
      </dsp:txXfrm>
    </dsp:sp>
    <dsp:sp modelId="{8893C03B-64C5-4192-94AA-B2D7BBE89B5C}">
      <dsp:nvSpPr>
        <dsp:cNvPr id="0" name=""/>
        <dsp:cNvSpPr/>
      </dsp:nvSpPr>
      <dsp:spPr>
        <a:xfrm>
          <a:off x="0" y="1863587"/>
          <a:ext cx="1728635" cy="391353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sz="2400" kern="1200" dirty="0"/>
            <a:t>Isten fenntartja, óvja, vezeti a teremtett világot</a:t>
          </a:r>
        </a:p>
        <a:p>
          <a:pPr marL="0"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700" kern="1200" dirty="0"/>
        </a:p>
      </dsp:txBody>
      <dsp:txXfrm>
        <a:off x="0" y="1863587"/>
        <a:ext cx="1728635" cy="3913532"/>
      </dsp:txXfrm>
    </dsp:sp>
    <dsp:sp modelId="{EBFC697A-9636-40F0-B87B-A402534ACA39}">
      <dsp:nvSpPr>
        <dsp:cNvPr id="0" name=""/>
        <dsp:cNvSpPr/>
      </dsp:nvSpPr>
      <dsp:spPr>
        <a:xfrm>
          <a:off x="1728635" y="1863587"/>
          <a:ext cx="1728635" cy="3913532"/>
        </a:xfrm>
        <a:prstGeom prst="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/>
            <a:t>A mennyei Atya figyelmes és gazdag gondoskodása</a:t>
          </a:r>
        </a:p>
      </dsp:txBody>
      <dsp:txXfrm>
        <a:off x="1728635" y="1863587"/>
        <a:ext cx="1728635" cy="3913532"/>
      </dsp:txXfrm>
    </dsp:sp>
    <dsp:sp modelId="{32D6DB62-E664-482A-A7CE-D98003FF5A0E}">
      <dsp:nvSpPr>
        <dsp:cNvPr id="0" name=""/>
        <dsp:cNvSpPr/>
      </dsp:nvSpPr>
      <dsp:spPr>
        <a:xfrm>
          <a:off x="3457270" y="1863587"/>
          <a:ext cx="1728635" cy="3913532"/>
        </a:xfrm>
        <a:prstGeom prst="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/>
            <a:t>Isten tudja, mire van szükségünk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/>
            <a:t>Válaszunk: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/>
            <a:t>az imádság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700" kern="1200" dirty="0"/>
        </a:p>
      </dsp:txBody>
      <dsp:txXfrm>
        <a:off x="3457270" y="1863587"/>
        <a:ext cx="1728635" cy="3913532"/>
      </dsp:txXfrm>
    </dsp:sp>
    <dsp:sp modelId="{79AB1CAF-E48A-4B05-8B09-A763C0798597}">
      <dsp:nvSpPr>
        <dsp:cNvPr id="0" name=""/>
        <dsp:cNvSpPr/>
      </dsp:nvSpPr>
      <dsp:spPr>
        <a:xfrm>
          <a:off x="5185905" y="1863587"/>
          <a:ext cx="1728635" cy="3913532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Tovább-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adhatjuk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Isten </a:t>
          </a:r>
          <a:r>
            <a:rPr lang="hu-HU" sz="2400" kern="1200" dirty="0"/>
            <a:t>gondviselő szeretetét: </a:t>
          </a:r>
          <a:endParaRPr lang="hu-HU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mi </a:t>
          </a:r>
          <a:r>
            <a:rPr lang="hu-HU" sz="2400" kern="1200" dirty="0"/>
            <a:t>is </a:t>
          </a:r>
          <a:r>
            <a:rPr lang="hu-HU" sz="2400" kern="1200" dirty="0" err="1" smtClean="0"/>
            <a:t>gondoskod</a:t>
          </a:r>
          <a:r>
            <a:rPr lang="hu-HU" sz="2400" kern="1200" dirty="0" smtClean="0"/>
            <a:t>-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hatunk</a:t>
          </a:r>
          <a:endParaRPr lang="hu-HU" sz="2400" kern="1200" dirty="0"/>
        </a:p>
      </dsp:txBody>
      <dsp:txXfrm>
        <a:off x="5185905" y="1863587"/>
        <a:ext cx="1728635" cy="3913532"/>
      </dsp:txXfrm>
    </dsp:sp>
    <dsp:sp modelId="{65C76B7D-56AF-4B29-B9CF-0E39C6FCE57C}">
      <dsp:nvSpPr>
        <dsp:cNvPr id="0" name=""/>
        <dsp:cNvSpPr/>
      </dsp:nvSpPr>
      <dsp:spPr>
        <a:xfrm>
          <a:off x="0" y="5777120"/>
          <a:ext cx="6914541" cy="43483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33BCD-0312-4532-9DA5-DEEB294E9136}">
      <dsp:nvSpPr>
        <dsp:cNvPr id="0" name=""/>
        <dsp:cNvSpPr/>
      </dsp:nvSpPr>
      <dsp:spPr>
        <a:xfrm>
          <a:off x="1527030" y="996055"/>
          <a:ext cx="4909284" cy="4909284"/>
        </a:xfrm>
        <a:prstGeom prst="blockArc">
          <a:avLst>
            <a:gd name="adj1" fmla="val 10991086"/>
            <a:gd name="adj2" fmla="val 17104441"/>
            <a:gd name="adj3" fmla="val 4644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C4708-5BC5-4596-8F1B-94B11082D008}">
      <dsp:nvSpPr>
        <dsp:cNvPr id="0" name=""/>
        <dsp:cNvSpPr/>
      </dsp:nvSpPr>
      <dsp:spPr>
        <a:xfrm>
          <a:off x="1530078" y="918912"/>
          <a:ext cx="4909284" cy="4909284"/>
        </a:xfrm>
        <a:prstGeom prst="blockArc">
          <a:avLst>
            <a:gd name="adj1" fmla="val 4486149"/>
            <a:gd name="adj2" fmla="val 10880388"/>
            <a:gd name="adj3" fmla="val 464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DA630-4CAC-4F61-BE28-A3A6A2FDE6C4}">
      <dsp:nvSpPr>
        <dsp:cNvPr id="0" name=""/>
        <dsp:cNvSpPr/>
      </dsp:nvSpPr>
      <dsp:spPr>
        <a:xfrm>
          <a:off x="2769527" y="913475"/>
          <a:ext cx="4909284" cy="4909284"/>
        </a:xfrm>
        <a:prstGeom prst="blockArc">
          <a:avLst>
            <a:gd name="adj1" fmla="val 34926"/>
            <a:gd name="adj2" fmla="val 6283692"/>
            <a:gd name="adj3" fmla="val 464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76E03-B495-4F82-AE47-D5669BEDCC53}">
      <dsp:nvSpPr>
        <dsp:cNvPr id="0" name=""/>
        <dsp:cNvSpPr/>
      </dsp:nvSpPr>
      <dsp:spPr>
        <a:xfrm>
          <a:off x="2770136" y="997126"/>
          <a:ext cx="4909284" cy="4909284"/>
        </a:xfrm>
        <a:prstGeom prst="blockArc">
          <a:avLst>
            <a:gd name="adj1" fmla="val 15301486"/>
            <a:gd name="adj2" fmla="val 21514978"/>
            <a:gd name="adj3" fmla="val 464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89FD48-9C3C-469B-BC2E-A48E14B505C5}">
      <dsp:nvSpPr>
        <dsp:cNvPr id="0" name=""/>
        <dsp:cNvSpPr/>
      </dsp:nvSpPr>
      <dsp:spPr>
        <a:xfrm>
          <a:off x="3336406" y="2169436"/>
          <a:ext cx="2575193" cy="24836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dirty="0" smtClean="0"/>
            <a:t>Gondviselés</a:t>
          </a:r>
          <a:endParaRPr lang="hu-HU" sz="2800" kern="1200" dirty="0"/>
        </a:p>
      </dsp:txBody>
      <dsp:txXfrm>
        <a:off x="3713534" y="2533164"/>
        <a:ext cx="1820937" cy="1756235"/>
      </dsp:txXfrm>
    </dsp:sp>
    <dsp:sp modelId="{A1B3B4FF-BF7E-437C-B5BC-047B121953A4}">
      <dsp:nvSpPr>
        <dsp:cNvPr id="0" name=""/>
        <dsp:cNvSpPr/>
      </dsp:nvSpPr>
      <dsp:spPr>
        <a:xfrm>
          <a:off x="2338301" y="225206"/>
          <a:ext cx="4533840" cy="18206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kern="1200" dirty="0" err="1" smtClean="0"/>
            <a:t>Gondoskoskodás</a:t>
          </a:r>
          <a:r>
            <a:rPr lang="hu-HU" sz="3600" kern="1200" dirty="0" smtClean="0"/>
            <a:t> átélése</a:t>
          </a:r>
          <a:endParaRPr lang="hu-HU" sz="3600" kern="1200" dirty="0"/>
        </a:p>
      </dsp:txBody>
      <dsp:txXfrm>
        <a:off x="3002266" y="491839"/>
        <a:ext cx="3205910" cy="1287416"/>
      </dsp:txXfrm>
    </dsp:sp>
    <dsp:sp modelId="{A646EF17-99F2-41AB-B62B-6A857796453A}">
      <dsp:nvSpPr>
        <dsp:cNvPr id="0" name=""/>
        <dsp:cNvSpPr/>
      </dsp:nvSpPr>
      <dsp:spPr>
        <a:xfrm>
          <a:off x="6109754" y="2440207"/>
          <a:ext cx="3023884" cy="19045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700" kern="1200" dirty="0" smtClean="0"/>
            <a:t>Biztonságérzet</a:t>
          </a:r>
          <a:endParaRPr lang="hu-HU" sz="2700" kern="1200" dirty="0"/>
        </a:p>
      </dsp:txBody>
      <dsp:txXfrm>
        <a:off x="6552592" y="2719120"/>
        <a:ext cx="2138208" cy="1346711"/>
      </dsp:txXfrm>
    </dsp:sp>
    <dsp:sp modelId="{696E4AA6-E458-4B88-A1A2-5D8947A4A58F}">
      <dsp:nvSpPr>
        <dsp:cNvPr id="0" name=""/>
        <dsp:cNvSpPr/>
      </dsp:nvSpPr>
      <dsp:spPr>
        <a:xfrm>
          <a:off x="2328790" y="4973377"/>
          <a:ext cx="4571628" cy="142722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700" kern="1200" dirty="0" smtClean="0"/>
            <a:t>Segítő szándék fejlődése</a:t>
          </a:r>
          <a:endParaRPr lang="hu-HU" sz="2700" kern="1200" dirty="0"/>
        </a:p>
      </dsp:txBody>
      <dsp:txXfrm>
        <a:off x="2998289" y="5182389"/>
        <a:ext cx="3232630" cy="1009200"/>
      </dsp:txXfrm>
    </dsp:sp>
    <dsp:sp modelId="{B69200B9-E59D-4F30-98C6-AB60EC4BDEFF}">
      <dsp:nvSpPr>
        <dsp:cNvPr id="0" name=""/>
        <dsp:cNvSpPr/>
      </dsp:nvSpPr>
      <dsp:spPr>
        <a:xfrm>
          <a:off x="0" y="2439993"/>
          <a:ext cx="3175448" cy="1755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700" kern="1200" dirty="0" smtClean="0"/>
            <a:t>Kapcsolatok</a:t>
          </a:r>
          <a:endParaRPr lang="hu-HU" sz="2700" kern="1200" dirty="0"/>
        </a:p>
      </dsp:txBody>
      <dsp:txXfrm>
        <a:off x="465034" y="2697007"/>
        <a:ext cx="2245380" cy="12409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B053-CC48-449E-AAE9-07DFA4724057}" type="datetimeFigureOut">
              <a:rPr lang="hu-HU" smtClean="0"/>
              <a:t>2025. 01. 24.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FD34-675A-4918-BB33-153892FA9A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3938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B053-CC48-449E-AAE9-07DFA4724057}" type="datetimeFigureOut">
              <a:rPr lang="hu-HU" smtClean="0"/>
              <a:t>2025. 01. 24.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FD34-675A-4918-BB33-153892FA9A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70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B053-CC48-449E-AAE9-07DFA4724057}" type="datetimeFigureOut">
              <a:rPr lang="hu-HU" smtClean="0"/>
              <a:t>2025. 01. 24.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FD34-675A-4918-BB33-153892FA9A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460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B053-CC48-449E-AAE9-07DFA4724057}" type="datetimeFigureOut">
              <a:rPr lang="hu-HU" smtClean="0"/>
              <a:t>2025. 01. 24.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FD34-675A-4918-BB33-153892FA9A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785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B053-CC48-449E-AAE9-07DFA4724057}" type="datetimeFigureOut">
              <a:rPr lang="hu-HU" smtClean="0"/>
              <a:t>2025. 01. 24.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FD34-675A-4918-BB33-153892FA9A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4472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B053-CC48-449E-AAE9-07DFA4724057}" type="datetimeFigureOut">
              <a:rPr lang="hu-HU" smtClean="0"/>
              <a:t>2025. 01. 24.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FD34-675A-4918-BB33-153892FA9A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6433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B053-CC48-449E-AAE9-07DFA4724057}" type="datetimeFigureOut">
              <a:rPr lang="hu-HU" smtClean="0"/>
              <a:t>2025. 01. 24.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FD34-675A-4918-BB33-153892FA9A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5814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B053-CC48-449E-AAE9-07DFA4724057}" type="datetimeFigureOut">
              <a:rPr lang="hu-HU" smtClean="0"/>
              <a:t>2025. 01. 24.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FD34-675A-4918-BB33-153892FA9A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006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B053-CC48-449E-AAE9-07DFA4724057}" type="datetimeFigureOut">
              <a:rPr lang="hu-HU" smtClean="0"/>
              <a:t>2025. 01. 24.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FD34-675A-4918-BB33-153892FA9A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9490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B053-CC48-449E-AAE9-07DFA4724057}" type="datetimeFigureOut">
              <a:rPr lang="hu-HU" smtClean="0"/>
              <a:t>2025. 01. 24.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FD34-675A-4918-BB33-153892FA9A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832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B053-CC48-449E-AAE9-07DFA4724057}" type="datetimeFigureOut">
              <a:rPr lang="hu-HU" smtClean="0"/>
              <a:t>2025. 01. 24.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FD34-675A-4918-BB33-153892FA9A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7787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EB053-CC48-449E-AAE9-07DFA4724057}" type="datetimeFigureOut">
              <a:rPr lang="hu-HU" smtClean="0"/>
              <a:t>2025. 01. 24.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BFD34-675A-4918-BB33-153892FA9A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278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7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15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2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5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10" Type="http://schemas.openxmlformats.org/officeDocument/2006/relationships/image" Target="../media/image26.pn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27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15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10" Type="http://schemas.openxmlformats.org/officeDocument/2006/relationships/image" Target="../media/image30.pn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hyperlink" Target="https://refpedi.hu/documents/1436/Ovis_3_netes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13" Type="http://schemas.openxmlformats.org/officeDocument/2006/relationships/image" Target="../media/image37.png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12" Type="http://schemas.openxmlformats.org/officeDocument/2006/relationships/image" Target="../media/image36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1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16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56929" y="212651"/>
            <a:ext cx="10483703" cy="3742659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hu-HU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hu-HU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hu-HU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hu-HU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hu-HU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hu-HU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</a:rPr>
              <a:t>„Isten ott van mindenütt”</a:t>
            </a:r>
            <a:br>
              <a:rPr lang="hu-HU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Teológiai hangsúlyok - valláspedagógiai kapcsolópontok –</a:t>
            </a:r>
            <a:br>
              <a:rPr lang="hu-HU" dirty="0" smtClean="0"/>
            </a:br>
            <a:r>
              <a:rPr lang="hu-HU" dirty="0" smtClean="0"/>
              <a:t>bátorító üzenetek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188688" y="4231758"/>
            <a:ext cx="6741042" cy="2179201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Bázisintézményi Szakmai Nap</a:t>
            </a:r>
          </a:p>
          <a:p>
            <a:r>
              <a:rPr lang="hu-HU" dirty="0" smtClean="0"/>
              <a:t>Jó Pásztor Református Óvoda, Hajdúböszörmény</a:t>
            </a:r>
          </a:p>
          <a:p>
            <a:r>
              <a:rPr lang="hu-HU" dirty="0" smtClean="0"/>
              <a:t>2025.01.24.</a:t>
            </a:r>
          </a:p>
          <a:p>
            <a:endParaRPr lang="hu-HU" dirty="0"/>
          </a:p>
          <a:p>
            <a:r>
              <a:rPr lang="hu-HU" dirty="0" smtClean="0"/>
              <a:t>Pluhár Gáborné Szűcs Enikő</a:t>
            </a:r>
          </a:p>
          <a:p>
            <a:r>
              <a:rPr lang="hu-HU" dirty="0" smtClean="0"/>
              <a:t>RPI </a:t>
            </a:r>
            <a:r>
              <a:rPr lang="hu-HU" dirty="0" err="1" smtClean="0"/>
              <a:t>katechetikai</a:t>
            </a:r>
            <a:r>
              <a:rPr lang="hu-HU" dirty="0" smtClean="0"/>
              <a:t> szakértő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37" y="4627423"/>
            <a:ext cx="3321193" cy="200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0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5307500"/>
              </p:ext>
            </p:extLst>
          </p:nvPr>
        </p:nvGraphicFramePr>
        <p:xfrm>
          <a:off x="460309" y="387626"/>
          <a:ext cx="6914541" cy="6211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Kép 9" descr="A képen diagram látható&#10;&#10;Automatikusan generált leírás">
            <a:extLst>
              <a:ext uri="{FF2B5EF4-FFF2-40B4-BE49-F238E27FC236}">
                <a16:creationId xmlns:a16="http://schemas.microsoft.com/office/drawing/2014/main" id="{D9CA616F-E1A5-6A51-92F4-10E5405FEF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772" y="297042"/>
            <a:ext cx="3350876" cy="2370744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8"/>
          <a:srcRect t="13789"/>
          <a:stretch/>
        </p:blipFill>
        <p:spPr>
          <a:xfrm>
            <a:off x="7676939" y="2846895"/>
            <a:ext cx="4304149" cy="37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47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1940857"/>
              </p:ext>
            </p:extLst>
          </p:nvPr>
        </p:nvGraphicFramePr>
        <p:xfrm>
          <a:off x="1168924" y="0"/>
          <a:ext cx="9153427" cy="6381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Kép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" r="63669" b="56701"/>
          <a:stretch/>
        </p:blipFill>
        <p:spPr>
          <a:xfrm>
            <a:off x="405354" y="94269"/>
            <a:ext cx="2022542" cy="180994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3604" y="237692"/>
            <a:ext cx="2102455" cy="235775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0288" y="4523732"/>
            <a:ext cx="2893537" cy="209590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565" y="4358017"/>
            <a:ext cx="2478737" cy="226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6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233915" y="354965"/>
            <a:ext cx="4731489" cy="2509520"/>
          </a:xfrm>
          <a:prstGeom prst="cloud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Isten vigyáz az egész világra!</a:t>
            </a:r>
            <a:endParaRPr lang="hu-HU" sz="3200" dirty="0"/>
          </a:p>
        </p:txBody>
      </p:sp>
      <p:sp>
        <p:nvSpPr>
          <p:cNvPr id="10" name="Felhő 9"/>
          <p:cNvSpPr/>
          <p:nvPr/>
        </p:nvSpPr>
        <p:spPr>
          <a:xfrm>
            <a:off x="5652741" y="29253"/>
            <a:ext cx="3952240" cy="2969127"/>
          </a:xfrm>
          <a:prstGeom prst="cloud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Isten segít</a:t>
            </a:r>
            <a:r>
              <a:rPr lang="hu-HU" sz="2800" dirty="0"/>
              <a:t>, hogy megkaphasd, amire szükséged van.</a:t>
            </a:r>
          </a:p>
        </p:txBody>
      </p:sp>
      <p:sp>
        <p:nvSpPr>
          <p:cNvPr id="11" name="Felhő 10"/>
          <p:cNvSpPr/>
          <p:nvPr/>
        </p:nvSpPr>
        <p:spPr>
          <a:xfrm>
            <a:off x="489097" y="3392805"/>
            <a:ext cx="6390167" cy="2509520"/>
          </a:xfrm>
          <a:prstGeom prst="cloud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sz="2800" dirty="0"/>
              <a:t>Te is segíthetsz gondoskodni Isten kicsiny teremtményeiről és azokról, akiket szeretsz!</a:t>
            </a:r>
          </a:p>
        </p:txBody>
      </p:sp>
      <p:sp>
        <p:nvSpPr>
          <p:cNvPr id="12" name="Felhő 11"/>
          <p:cNvSpPr/>
          <p:nvPr/>
        </p:nvSpPr>
        <p:spPr>
          <a:xfrm>
            <a:off x="7861241" y="2538774"/>
            <a:ext cx="3952240" cy="2509520"/>
          </a:xfrm>
          <a:prstGeom prst="cloud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dirty="0"/>
              <a:t>Isten rólad is gondoskodik!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7914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2071290"/>
              </p:ext>
            </p:extLst>
          </p:nvPr>
        </p:nvGraphicFramePr>
        <p:xfrm>
          <a:off x="460309" y="387626"/>
          <a:ext cx="6914541" cy="6211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Kép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016" y="4049961"/>
            <a:ext cx="3607940" cy="242777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5979" y="387626"/>
            <a:ext cx="2649154" cy="32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92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8530652"/>
              </p:ext>
            </p:extLst>
          </p:nvPr>
        </p:nvGraphicFramePr>
        <p:xfrm>
          <a:off x="1168924" y="0"/>
          <a:ext cx="9153427" cy="6381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Kép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" r="63669" b="56701"/>
          <a:stretch/>
        </p:blipFill>
        <p:spPr>
          <a:xfrm>
            <a:off x="405354" y="94269"/>
            <a:ext cx="2022542" cy="180994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684" y="4685122"/>
            <a:ext cx="2808397" cy="198141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6881" y="175934"/>
            <a:ext cx="3090940" cy="218865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3139" y="4490080"/>
            <a:ext cx="3072650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8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233915" y="354965"/>
            <a:ext cx="4731489" cy="2509520"/>
          </a:xfrm>
          <a:prstGeom prst="cloud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Isten itt van veled akkor is, amikor szomorú vagy!</a:t>
            </a:r>
            <a:endParaRPr lang="hu-HU" sz="3200" dirty="0"/>
          </a:p>
        </p:txBody>
      </p:sp>
      <p:sp>
        <p:nvSpPr>
          <p:cNvPr id="10" name="Felhő 9"/>
          <p:cNvSpPr/>
          <p:nvPr/>
        </p:nvSpPr>
        <p:spPr>
          <a:xfrm>
            <a:off x="5652741" y="29253"/>
            <a:ext cx="3952240" cy="2969127"/>
          </a:xfrm>
          <a:prstGeom prst="cloud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Kérd Isten segítségét, amikor félsz valamitől!</a:t>
            </a:r>
            <a:endParaRPr lang="hu-HU" sz="2800" dirty="0"/>
          </a:p>
        </p:txBody>
      </p:sp>
      <p:sp>
        <p:nvSpPr>
          <p:cNvPr id="11" name="Felhő 10"/>
          <p:cNvSpPr/>
          <p:nvPr/>
        </p:nvSpPr>
        <p:spPr>
          <a:xfrm>
            <a:off x="489097" y="3392805"/>
            <a:ext cx="6390167" cy="2509520"/>
          </a:xfrm>
          <a:prstGeom prst="cloud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Isten vigyáz rád, amikor beteg vagy!</a:t>
            </a:r>
            <a:endParaRPr lang="hu-HU" sz="3200" dirty="0"/>
          </a:p>
        </p:txBody>
      </p:sp>
      <p:sp>
        <p:nvSpPr>
          <p:cNvPr id="12" name="Felhő 11"/>
          <p:cNvSpPr/>
          <p:nvPr/>
        </p:nvSpPr>
        <p:spPr>
          <a:xfrm>
            <a:off x="7861241" y="2538774"/>
            <a:ext cx="3952240" cy="2509520"/>
          </a:xfrm>
          <a:prstGeom prst="cloud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/>
              <a:t>Isten mindig veled van és mindig fordulhatsz hozzá imádságban!</a:t>
            </a:r>
          </a:p>
        </p:txBody>
      </p:sp>
    </p:spTree>
    <p:extLst>
      <p:ext uri="{BB962C8B-B14F-4D97-AF65-F5344CB8AC3E}">
        <p14:creationId xmlns:p14="http://schemas.microsoft.com/office/powerpoint/2010/main" val="429041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3574464"/>
              </p:ext>
            </p:extLst>
          </p:nvPr>
        </p:nvGraphicFramePr>
        <p:xfrm>
          <a:off x="293860" y="556182"/>
          <a:ext cx="6488730" cy="590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4504" y="1762812"/>
            <a:ext cx="4527034" cy="319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3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2533803"/>
              </p:ext>
            </p:extLst>
          </p:nvPr>
        </p:nvGraphicFramePr>
        <p:xfrm>
          <a:off x="1168924" y="0"/>
          <a:ext cx="9153427" cy="6381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Kép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" r="63669" b="56701"/>
          <a:stretch/>
        </p:blipFill>
        <p:spPr>
          <a:xfrm>
            <a:off x="405354" y="94269"/>
            <a:ext cx="2022542" cy="180994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9552" y="94269"/>
            <a:ext cx="2200847" cy="242641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1921" y="4570154"/>
            <a:ext cx="2888478" cy="206436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725" y="4721257"/>
            <a:ext cx="2666515" cy="191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8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233915" y="354965"/>
            <a:ext cx="4731489" cy="2509520"/>
          </a:xfrm>
          <a:prstGeom prst="cloud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Tanuld meg te is a varázsszót: Köszönöm!</a:t>
            </a:r>
            <a:endParaRPr lang="hu-HU" sz="3200" dirty="0"/>
          </a:p>
        </p:txBody>
      </p:sp>
      <p:sp>
        <p:nvSpPr>
          <p:cNvPr id="10" name="Felhő 9"/>
          <p:cNvSpPr/>
          <p:nvPr/>
        </p:nvSpPr>
        <p:spPr>
          <a:xfrm>
            <a:off x="5652741" y="29253"/>
            <a:ext cx="3952240" cy="2969127"/>
          </a:xfrm>
          <a:prstGeom prst="cloud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Köszönd meg Istennek az ennivalót imádságban!</a:t>
            </a:r>
            <a:endParaRPr lang="hu-HU" sz="2800" dirty="0"/>
          </a:p>
        </p:txBody>
      </p:sp>
      <p:sp>
        <p:nvSpPr>
          <p:cNvPr id="11" name="Felhő 10"/>
          <p:cNvSpPr/>
          <p:nvPr/>
        </p:nvSpPr>
        <p:spPr>
          <a:xfrm>
            <a:off x="489097" y="3392805"/>
            <a:ext cx="6390167" cy="2509520"/>
          </a:xfrm>
          <a:prstGeom prst="cloud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sz="3200" dirty="0"/>
              <a:t>Légy hálás azokért, akik szeretnek és gondoskodnak rólad!</a:t>
            </a:r>
          </a:p>
        </p:txBody>
      </p:sp>
      <p:sp>
        <p:nvSpPr>
          <p:cNvPr id="12" name="Felhő 11"/>
          <p:cNvSpPr/>
          <p:nvPr/>
        </p:nvSpPr>
        <p:spPr>
          <a:xfrm>
            <a:off x="7861241" y="2538774"/>
            <a:ext cx="3952240" cy="2509520"/>
          </a:xfrm>
          <a:prstGeom prst="cloud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Köszönd meg a társaidnak, amikor segítenek neked 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30360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2179673" y="929122"/>
            <a:ext cx="9250327" cy="4854989"/>
          </a:xfrm>
          <a:prstGeom prst="cloud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4000" dirty="0" smtClean="0"/>
              <a:t>„Én </a:t>
            </a:r>
            <a:r>
              <a:rPr lang="hu-HU" sz="4000" dirty="0"/>
              <a:t>alkottalak, én viszlek, én hordozlak, én mentelek </a:t>
            </a:r>
            <a:r>
              <a:rPr lang="hu-HU" sz="4000" dirty="0" smtClean="0"/>
              <a:t>meg.”</a:t>
            </a:r>
          </a:p>
          <a:p>
            <a:pPr algn="ctr"/>
            <a:endParaRPr lang="hu-HU" sz="4000" dirty="0"/>
          </a:p>
          <a:p>
            <a:pPr algn="ctr"/>
            <a:r>
              <a:rPr lang="hu-HU" sz="4000" dirty="0" smtClean="0"/>
              <a:t>Ézsaiás 46,4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65996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7497383"/>
              </p:ext>
            </p:extLst>
          </p:nvPr>
        </p:nvGraphicFramePr>
        <p:xfrm>
          <a:off x="382773" y="350874"/>
          <a:ext cx="11366204" cy="6251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577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2179673" y="929123"/>
            <a:ext cx="4731489" cy="2509520"/>
          </a:xfrm>
          <a:prstGeom prst="cloud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Köszönöm a figyelmet!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6340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699320" y="273107"/>
            <a:ext cx="5358580" cy="1621862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hlinkClick r:id="rId2"/>
              </a:rPr>
              <a:t/>
            </a:r>
            <a:br>
              <a:rPr lang="hu-HU" dirty="0" smtClean="0">
                <a:hlinkClick r:id="rId2"/>
              </a:rPr>
            </a:br>
            <a:r>
              <a:rPr lang="hu-HU" dirty="0">
                <a:hlinkClick r:id="rId2"/>
              </a:rPr>
              <a:t/>
            </a:r>
            <a:br>
              <a:rPr lang="hu-HU" dirty="0">
                <a:hlinkClick r:id="rId2"/>
              </a:rPr>
            </a:br>
            <a:r>
              <a:rPr lang="hu-HU" dirty="0" smtClean="0">
                <a:hlinkClick r:id="rId2"/>
              </a:rPr>
              <a:t>Segédanyagok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az RPI honlapján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3" name="Tartalom helye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243191" y="186798"/>
            <a:ext cx="2281979" cy="311285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4CBC9FE-5C95-B522-28C5-830A7B493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658" y="1799616"/>
            <a:ext cx="3110036" cy="438282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3DEA65E2-EF55-60F2-9874-61852DCE4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191" y="3433865"/>
            <a:ext cx="2304978" cy="3249038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E335143B-998D-4EF5-697E-82D5F0978C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862" y="186798"/>
            <a:ext cx="2205637" cy="3066185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57D4CC2F-465A-778F-7C23-7192423055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8793" y="3429000"/>
            <a:ext cx="2366125" cy="324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43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25955984"/>
              </p:ext>
            </p:extLst>
          </p:nvPr>
        </p:nvGraphicFramePr>
        <p:xfrm>
          <a:off x="1257300" y="246034"/>
          <a:ext cx="10055419" cy="1210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rtalom helye 4">
            <a:extLst>
              <a:ext uri="{FF2B5EF4-FFF2-40B4-BE49-F238E27FC236}">
                <a16:creationId xmlns:a16="http://schemas.microsoft.com/office/drawing/2014/main" id="{84C5AE94-CF79-80FE-0133-141D4073FDC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10457549"/>
              </p:ext>
            </p:extLst>
          </p:nvPr>
        </p:nvGraphicFramePr>
        <p:xfrm>
          <a:off x="467360" y="1456659"/>
          <a:ext cx="6604000" cy="5114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Kép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13610" y="1868129"/>
            <a:ext cx="3364222" cy="258366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17664" y="4582160"/>
            <a:ext cx="3033699" cy="213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77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rtalom helye 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48185" y="302446"/>
            <a:ext cx="3682729" cy="6055824"/>
          </a:xfrm>
          <a:prstGeom prst="rect">
            <a:avLst/>
          </a:prstGeom>
        </p:spPr>
      </p:pic>
      <p:graphicFrame>
        <p:nvGraphicFramePr>
          <p:cNvPr id="5" name="Tartalom helye 4">
            <a:extLst>
              <a:ext uri="{FF2B5EF4-FFF2-40B4-BE49-F238E27FC236}">
                <a16:creationId xmlns:a16="http://schemas.microsoft.com/office/drawing/2014/main" id="{84C5AE94-CF79-80FE-0133-141D4073FDC5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57300" y="276447"/>
          <a:ext cx="6057900" cy="6166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49594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/>
        </p:nvGraphicFramePr>
        <p:xfrm>
          <a:off x="838200" y="365125"/>
          <a:ext cx="4456814" cy="2643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5391470" y="1031580"/>
            <a:ext cx="6143909" cy="526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721344612"/>
              </p:ext>
            </p:extLst>
          </p:nvPr>
        </p:nvGraphicFramePr>
        <p:xfrm>
          <a:off x="548640" y="365125"/>
          <a:ext cx="3972560" cy="491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4000" y="224917"/>
            <a:ext cx="4767040" cy="637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3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872585525"/>
              </p:ext>
            </p:extLst>
          </p:nvPr>
        </p:nvGraphicFramePr>
        <p:xfrm>
          <a:off x="477519" y="365125"/>
          <a:ext cx="3190714" cy="2886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4277247" y="944245"/>
            <a:ext cx="7497643" cy="4785995"/>
          </a:xfrm>
          <a:prstGeom prst="rect">
            <a:avLst/>
          </a:prstGeo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347868" y="3884195"/>
            <a:ext cx="3558651" cy="25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2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6409155"/>
              </p:ext>
            </p:extLst>
          </p:nvPr>
        </p:nvGraphicFramePr>
        <p:xfrm>
          <a:off x="838200" y="377072"/>
          <a:ext cx="10886440" cy="6176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233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8353171"/>
              </p:ext>
            </p:extLst>
          </p:nvPr>
        </p:nvGraphicFramePr>
        <p:xfrm>
          <a:off x="460309" y="387626"/>
          <a:ext cx="6914541" cy="6211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Kép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5354" y="254272"/>
            <a:ext cx="4110413" cy="323933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8"/>
          <a:srcRect t="1961"/>
          <a:stretch/>
        </p:blipFill>
        <p:spPr>
          <a:xfrm>
            <a:off x="8318927" y="3647440"/>
            <a:ext cx="2877393" cy="284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31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8886198"/>
              </p:ext>
            </p:extLst>
          </p:nvPr>
        </p:nvGraphicFramePr>
        <p:xfrm>
          <a:off x="1168924" y="0"/>
          <a:ext cx="9153427" cy="6381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91"/>
          <a:stretch/>
        </p:blipFill>
        <p:spPr>
          <a:xfrm>
            <a:off x="8550979" y="169683"/>
            <a:ext cx="3205707" cy="228128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r="19137"/>
          <a:stretch/>
        </p:blipFill>
        <p:spPr>
          <a:xfrm>
            <a:off x="405354" y="4286270"/>
            <a:ext cx="2238370" cy="232663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" r="63669" b="56701"/>
          <a:stretch/>
        </p:blipFill>
        <p:spPr>
          <a:xfrm>
            <a:off x="405354" y="94269"/>
            <a:ext cx="2022542" cy="180994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93604" y="4271527"/>
            <a:ext cx="196308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9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233915" y="354965"/>
            <a:ext cx="4731489" cy="2509520"/>
          </a:xfrm>
          <a:prstGeom prst="cloud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Isten alkotásait te is megcsodálhatod!</a:t>
            </a:r>
            <a:endParaRPr lang="hu-HU" sz="3200" dirty="0"/>
          </a:p>
        </p:txBody>
      </p:sp>
      <p:sp>
        <p:nvSpPr>
          <p:cNvPr id="10" name="Felhő 9"/>
          <p:cNvSpPr/>
          <p:nvPr/>
        </p:nvSpPr>
        <p:spPr>
          <a:xfrm>
            <a:off x="5652741" y="29253"/>
            <a:ext cx="3952240" cy="2969127"/>
          </a:xfrm>
          <a:prstGeom prst="cloud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Nézz körül az udvaron, a kertben! Isten sokféle növényt adott!</a:t>
            </a:r>
            <a:endParaRPr lang="hu-HU" sz="2800" dirty="0"/>
          </a:p>
        </p:txBody>
      </p:sp>
      <p:sp>
        <p:nvSpPr>
          <p:cNvPr id="11" name="Felhő 10"/>
          <p:cNvSpPr/>
          <p:nvPr/>
        </p:nvSpPr>
        <p:spPr>
          <a:xfrm>
            <a:off x="2072640" y="3392805"/>
            <a:ext cx="3952240" cy="2509520"/>
          </a:xfrm>
          <a:prstGeom prst="cloud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Figyeld meg, milyen ügyesek az állatok!</a:t>
            </a:r>
            <a:endParaRPr lang="hu-HU" sz="3200" dirty="0"/>
          </a:p>
        </p:txBody>
      </p:sp>
      <p:sp>
        <p:nvSpPr>
          <p:cNvPr id="12" name="Felhő 11"/>
          <p:cNvSpPr/>
          <p:nvPr/>
        </p:nvSpPr>
        <p:spPr>
          <a:xfrm>
            <a:off x="7861241" y="2538774"/>
            <a:ext cx="3952240" cy="2509520"/>
          </a:xfrm>
          <a:prstGeom prst="cloud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Örülj te is annak, hogy Isten adott neked kezet, amivel alkothatsz!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17200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15421</TotalTime>
  <Words>474</Words>
  <Application>Microsoft Office PowerPoint</Application>
  <PresentationFormat>Szélesvásznú</PresentationFormat>
  <Paragraphs>114</Paragraphs>
  <Slides>23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Office-téma</vt:lpstr>
      <vt:lpstr>    „Isten ott van mindenütt”  Teológiai hangsúlyok - valláspedagógiai kapcsolópontok – bátorító üzenetek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  Segédanyagok az RPI honlapján  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55</cp:revision>
  <dcterms:created xsi:type="dcterms:W3CDTF">2025-01-15T10:37:44Z</dcterms:created>
  <dcterms:modified xsi:type="dcterms:W3CDTF">2025-01-26T16:42:04Z</dcterms:modified>
</cp:coreProperties>
</file>